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ABD45"/>
    <a:srgbClr val="012D25"/>
    <a:srgbClr val="400049"/>
    <a:srgbClr val="00144C"/>
    <a:srgbClr val="E94D96"/>
    <a:srgbClr val="8B17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42" d="100"/>
          <a:sy n="142" d="100"/>
        </p:scale>
        <p:origin x="192" y="3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b33112c63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2b33112c63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2b33112c63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2b33112c634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b33112c634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2b33112c634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b33112c634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b33112c634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b33112c634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b33112c634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b33112c634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b33112c634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2"/>
            </a:gs>
            <a:gs pos="100000">
              <a:schemeClr val="tx2"/>
            </a:gs>
          </a:gsLst>
          <a:lin ang="5400000" scaled="1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98303" y="1196337"/>
            <a:ext cx="8010201" cy="2295612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tx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98304" y="3491949"/>
            <a:ext cx="7287958" cy="670179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tx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370147D-D7D3-BA95-F6AF-B3BA184188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8304" y="4558178"/>
            <a:ext cx="969444" cy="318947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AA8D8C01-240C-49F4-F9FA-037126BE322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33600" y="3590365"/>
            <a:ext cx="6858000" cy="14097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8DDBA29-8494-A7AC-56EF-EA8DB0ED171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84202" y="321272"/>
            <a:ext cx="4448979" cy="74680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chemeClr val="accent2"/>
            </a:gs>
            <a:gs pos="100000">
              <a:schemeClr val="tx2"/>
            </a:gs>
          </a:gsLst>
          <a:lin ang="5400000" scaled="1"/>
        </a:gra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tx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7068554" y="441519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rgbClr val="000000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6E2791F-0FB1-3CAB-EED9-84110EA8F6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33600" y="3590365"/>
            <a:ext cx="6858000" cy="14097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FCB4838E-8E54-16AC-EC78-3C1C5BC8BAE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4202" y="321272"/>
            <a:ext cx="4448979" cy="74680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Logo">
    <p:bg>
      <p:bgPr>
        <a:gradFill>
          <a:gsLst>
            <a:gs pos="0">
              <a:schemeClr val="accent2"/>
            </a:gs>
            <a:gs pos="100000">
              <a:schemeClr val="tx2"/>
            </a:gs>
          </a:gsLst>
          <a:lin ang="5400000" scaled="1"/>
        </a:gra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6ADAC272-CA47-6095-A867-F1C06A8819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33600" y="3590365"/>
            <a:ext cx="6858000" cy="1409700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E3E84D2B-CA2A-9653-CC19-1893309402D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608243" y="376518"/>
            <a:ext cx="3927514" cy="4164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6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" name="Google Shape;19;p3">
            <a:extLst>
              <a:ext uri="{FF2B5EF4-FFF2-40B4-BE49-F238E27FC236}">
                <a16:creationId xmlns:a16="http://schemas.microsoft.com/office/drawing/2014/main" id="{36387CF0-2049-99DF-B823-C0C3B9029DF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068554" y="441519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rgbClr val="000000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FA151EFB-3EB2-0267-39B6-F7FF0449C8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33600" y="3590365"/>
            <a:ext cx="6858000" cy="14097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D260FB80-5C3B-8A42-F58C-D990BACAFE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7362" y="4557526"/>
            <a:ext cx="1429230" cy="52350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" name="Google Shape;19;p3">
            <a:extLst>
              <a:ext uri="{FF2B5EF4-FFF2-40B4-BE49-F238E27FC236}">
                <a16:creationId xmlns:a16="http://schemas.microsoft.com/office/drawing/2014/main" id="{E519B8B2-AD45-6401-455F-EB2E64C7629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068554" y="441519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rgbClr val="000000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F967617-9957-628E-9E70-A9B5A74FBE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33600" y="3590365"/>
            <a:ext cx="6858000" cy="1409700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45536D48-D47B-3ACB-535D-355E7A21DDA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7362" y="4557526"/>
            <a:ext cx="1429230" cy="52350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5" name="Google Shape;19;p3">
            <a:extLst>
              <a:ext uri="{FF2B5EF4-FFF2-40B4-BE49-F238E27FC236}">
                <a16:creationId xmlns:a16="http://schemas.microsoft.com/office/drawing/2014/main" id="{9F802429-5505-033B-4C8D-9B0EE281C45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068554" y="441519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rgbClr val="000000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2371285-E883-C0FB-220F-F791F00B94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33600" y="3590365"/>
            <a:ext cx="6858000" cy="1409700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25CFB803-3BD5-1AAE-8E32-56773BE3C43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7362" y="4557526"/>
            <a:ext cx="1429230" cy="52350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;p4">
            <a:extLst>
              <a:ext uri="{FF2B5EF4-FFF2-40B4-BE49-F238E27FC236}">
                <a16:creationId xmlns:a16="http://schemas.microsoft.com/office/drawing/2014/main" id="{49D136C1-ED83-77FA-87EE-D9A2F465A3A0}"/>
              </a:ext>
            </a:extLst>
          </p:cNvPr>
          <p:cNvSpPr txBox="1">
            <a:spLocks/>
          </p:cNvSpPr>
          <p:nvPr userDrawn="1"/>
        </p:nvSpPr>
        <p:spPr>
          <a:xfrm>
            <a:off x="8430417" y="460462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0C6E7AE-C009-76F0-FC65-95B436DF87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2101" y="4392603"/>
            <a:ext cx="3677971" cy="61738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0" r:id="rId4"/>
    <p:sldLayoutId id="2147483651" r:id="rId5"/>
    <p:sldLayoutId id="2147483652" r:id="rId6"/>
    <p:sldLayoutId id="2147483653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tx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accent3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BD317C6-C613-C436-A4E5-90F67C36AC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C0E09CD-3420-5B42-E889-851F02E49A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7178072"/>
      </p:ext>
    </p:extLst>
  </p:cSld>
  <p:clrMapOvr>
    <a:masterClrMapping/>
  </p:clrMapOvr>
</p:sld>
</file>

<file path=ppt/theme/theme1.xml><?xml version="1.0" encoding="utf-8"?>
<a:theme xmlns:a="http://schemas.openxmlformats.org/drawingml/2006/main" name="OSSNA24">
  <a:themeElements>
    <a:clrScheme name="Custom 6">
      <a:dk1>
        <a:srgbClr val="003841"/>
      </a:dk1>
      <a:lt1>
        <a:srgbClr val="FFFFFF"/>
      </a:lt1>
      <a:dk2>
        <a:srgbClr val="0DA89D"/>
      </a:dk2>
      <a:lt2>
        <a:srgbClr val="E58570"/>
      </a:lt2>
      <a:accent1>
        <a:srgbClr val="0A5560"/>
      </a:accent1>
      <a:accent2>
        <a:srgbClr val="E05845"/>
      </a:accent2>
      <a:accent3>
        <a:srgbClr val="0DA99E"/>
      </a:accent3>
      <a:accent4>
        <a:srgbClr val="77CCC8"/>
      </a:accent4>
      <a:accent5>
        <a:srgbClr val="FFFFFF"/>
      </a:accent5>
      <a:accent6>
        <a:srgbClr val="FFE7BE"/>
      </a:accent6>
      <a:hlink>
        <a:srgbClr val="00384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0</Words>
  <Application>Microsoft Macintosh PowerPoint</Application>
  <PresentationFormat>On-screen Show (16:9)</PresentationFormat>
  <Paragraphs>0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OSSNA24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Lauren Seals</cp:lastModifiedBy>
  <cp:revision>26</cp:revision>
  <dcterms:modified xsi:type="dcterms:W3CDTF">2025-09-26T19:18:33Z</dcterms:modified>
</cp:coreProperties>
</file>