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44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" name="Google Shape;3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0fc535c4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0fc535c4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2b30fc535c4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" name="Google Shape;47;g2b30fc535c4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0fc535c4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0fc535c4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b30fc535c4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b30fc535c4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5400012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09108" y="1352025"/>
            <a:ext cx="4258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09104" y="3441575"/>
            <a:ext cx="4258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BBDC65C-F0F7-3560-8D4C-5E3CC5EB7D94}"/>
              </a:ext>
            </a:extLst>
          </p:cNvPr>
          <p:cNvGrpSpPr/>
          <p:nvPr userDrawn="1"/>
        </p:nvGrpSpPr>
        <p:grpSpPr>
          <a:xfrm>
            <a:off x="5336395" y="814723"/>
            <a:ext cx="3267824" cy="3485712"/>
            <a:chOff x="5336395" y="814723"/>
            <a:chExt cx="3267824" cy="3485712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04858FD8-425F-6549-48E4-6888313922D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336395" y="814723"/>
              <a:ext cx="3267824" cy="3023152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5FF1C88-D255-60B2-F39E-905DE6B533C3}"/>
                </a:ext>
              </a:extLst>
            </p:cNvPr>
            <p:cNvSpPr txBox="1"/>
            <p:nvPr userDrawn="1"/>
          </p:nvSpPr>
          <p:spPr>
            <a:xfrm>
              <a:off x="6105603" y="3931103"/>
              <a:ext cx="17294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1800" dirty="0">
                  <a:solidFill>
                    <a:schemeClr val="bg1"/>
                  </a:solidFill>
                </a:rPr>
                <a:t>EUROPE 2024</a:t>
              </a: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5400012" scaled="0"/>
        </a:gra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5B48B12-7BD2-63E1-0297-760107DDFA49}"/>
              </a:ext>
            </a:extLst>
          </p:cNvPr>
          <p:cNvGrpSpPr/>
          <p:nvPr userDrawn="1"/>
        </p:nvGrpSpPr>
        <p:grpSpPr>
          <a:xfrm>
            <a:off x="8269356" y="60179"/>
            <a:ext cx="874644" cy="670430"/>
            <a:chOff x="5020536" y="-2587414"/>
            <a:chExt cx="5727770" cy="4390435"/>
          </a:xfrm>
        </p:grpSpPr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278889A5-63B4-708A-E493-FA53256C78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373521" y="-2587414"/>
              <a:ext cx="3267821" cy="3023155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208261C-783F-9385-FEF4-E15B2C44F8CA}"/>
                </a:ext>
              </a:extLst>
            </p:cNvPr>
            <p:cNvSpPr txBox="1"/>
            <p:nvPr userDrawn="1"/>
          </p:nvSpPr>
          <p:spPr>
            <a:xfrm>
              <a:off x="5020536" y="392146"/>
              <a:ext cx="5727770" cy="1410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800" dirty="0">
                  <a:solidFill>
                    <a:schemeClr val="bg1"/>
                  </a:solidFill>
                </a:rPr>
                <a:t>EUROPE 2024</a:t>
              </a: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5400012" scaled="0"/>
        </a:gra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8025" y="751675"/>
            <a:ext cx="9144000" cy="440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95450"/>
            <a:ext cx="8014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923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1EC3CC1-BBF6-39D0-6984-FEAE241B7A4A}"/>
              </a:ext>
            </a:extLst>
          </p:cNvPr>
          <p:cNvGrpSpPr/>
          <p:nvPr userDrawn="1"/>
        </p:nvGrpSpPr>
        <p:grpSpPr>
          <a:xfrm>
            <a:off x="8269356" y="60179"/>
            <a:ext cx="874644" cy="670430"/>
            <a:chOff x="5020536" y="-2587414"/>
            <a:chExt cx="5727770" cy="4390435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FAB0A77-3EB8-00F3-B885-57B58F7654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373521" y="-2587414"/>
              <a:ext cx="3267821" cy="3023155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99FEB4D-26C3-AA84-D546-0ECB7C679762}"/>
                </a:ext>
              </a:extLst>
            </p:cNvPr>
            <p:cNvSpPr txBox="1"/>
            <p:nvPr userDrawn="1"/>
          </p:nvSpPr>
          <p:spPr>
            <a:xfrm>
              <a:off x="5020536" y="392146"/>
              <a:ext cx="5727770" cy="1410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800" dirty="0">
                  <a:solidFill>
                    <a:schemeClr val="bg1"/>
                  </a:solidFill>
                </a:rPr>
                <a:t>EUROPE 2024</a:t>
              </a: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5400012" scaled="0"/>
        </a:gra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8025" y="751675"/>
            <a:ext cx="9144000" cy="4401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95450"/>
            <a:ext cx="8014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311700" y="923875"/>
            <a:ext cx="3999900" cy="371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3"/>
          </p:nvPr>
        </p:nvSpPr>
        <p:spPr>
          <a:xfrm>
            <a:off x="4832400" y="923875"/>
            <a:ext cx="3999900" cy="371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A288421-12B8-8449-A0D1-F071919E30CA}"/>
              </a:ext>
            </a:extLst>
          </p:cNvPr>
          <p:cNvGrpSpPr/>
          <p:nvPr userDrawn="1"/>
        </p:nvGrpSpPr>
        <p:grpSpPr>
          <a:xfrm>
            <a:off x="8282608" y="60179"/>
            <a:ext cx="874644" cy="670430"/>
            <a:chOff x="5020536" y="-2587414"/>
            <a:chExt cx="5727770" cy="4390435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id="{26ECDD6F-804C-6782-DE17-65580C5B6E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373521" y="-2587414"/>
              <a:ext cx="3267821" cy="3023155"/>
            </a:xfrm>
            <a:prstGeom prst="rect">
              <a:avLst/>
            </a:prstGeom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4EB256F-D348-1C5D-FCA2-E278794858DC}"/>
                </a:ext>
              </a:extLst>
            </p:cNvPr>
            <p:cNvSpPr txBox="1"/>
            <p:nvPr userDrawn="1"/>
          </p:nvSpPr>
          <p:spPr>
            <a:xfrm>
              <a:off x="5020536" y="392146"/>
              <a:ext cx="5727770" cy="1410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CA" sz="800" dirty="0">
                  <a:solidFill>
                    <a:schemeClr val="bg1"/>
                  </a:solidFill>
                </a:rPr>
                <a:t>EUROPE 2024</a:t>
              </a: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ctrTitle"/>
          </p:nvPr>
        </p:nvSpPr>
        <p:spPr>
          <a:xfrm>
            <a:off x="409108" y="1352025"/>
            <a:ext cx="42588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ubTitle" idx="1"/>
          </p:nvPr>
        </p:nvSpPr>
        <p:spPr>
          <a:xfrm>
            <a:off x="409104" y="3441575"/>
            <a:ext cx="42588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>
            <a:spLocks noGrp="1"/>
          </p:cNvSpPr>
          <p:nvPr>
            <p:ph type="title"/>
          </p:nvPr>
        </p:nvSpPr>
        <p:spPr>
          <a:xfrm>
            <a:off x="311700" y="95450"/>
            <a:ext cx="8014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1"/>
          </p:nvPr>
        </p:nvSpPr>
        <p:spPr>
          <a:xfrm>
            <a:off x="311700" y="9238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95450"/>
            <a:ext cx="8014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311700" y="923875"/>
            <a:ext cx="3999900" cy="371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3"/>
          </p:nvPr>
        </p:nvSpPr>
        <p:spPr>
          <a:xfrm>
            <a:off x="4832400" y="923875"/>
            <a:ext cx="3999900" cy="371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00B4E9"/>
      </a:accent1>
      <a:accent2>
        <a:srgbClr val="205BAB"/>
      </a:accent2>
      <a:accent3>
        <a:srgbClr val="333333"/>
      </a:accent3>
      <a:accent4>
        <a:srgbClr val="FFFFFF"/>
      </a:accent4>
      <a:accent5>
        <a:srgbClr val="FFFFFF"/>
      </a:accent5>
      <a:accent6>
        <a:srgbClr val="FFFFFF"/>
      </a:accent6>
      <a:hlink>
        <a:srgbClr val="00B4E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Craig Ross</cp:lastModifiedBy>
  <cp:revision>1</cp:revision>
  <dcterms:modified xsi:type="dcterms:W3CDTF">2024-02-07T15:29:42Z</dcterms:modified>
</cp:coreProperties>
</file>