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EF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C8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video game&#10;&#10;Description automatically generated">
            <a:extLst>
              <a:ext uri="{FF2B5EF4-FFF2-40B4-BE49-F238E27FC236}">
                <a16:creationId xmlns:a16="http://schemas.microsoft.com/office/drawing/2014/main" id="{ADEF864F-22E7-5658-C42C-A6EC5C8CE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793"/>
            <a:ext cx="12192000" cy="509111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D70B7-CB4E-B28F-41E9-D6AC8FB9F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1267-55CA-432F-BADA-F386E3101E3B}" type="slidenum">
              <a:rPr lang="en-CA" smtClean="0"/>
              <a:t>‹#›</a:t>
            </a:fld>
            <a:endParaRPr lang="en-CA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5A7DA26-A795-519A-DEC0-FF3A69E43C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48004" y="-574065"/>
            <a:ext cx="12349945" cy="663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61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8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video game&#10;&#10;Description automatically generated">
            <a:extLst>
              <a:ext uri="{FF2B5EF4-FFF2-40B4-BE49-F238E27FC236}">
                <a16:creationId xmlns:a16="http://schemas.microsoft.com/office/drawing/2014/main" id="{ADEF864F-22E7-5658-C42C-A6EC5C8CE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793"/>
            <a:ext cx="12192000" cy="5091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531A27-61F5-68D3-C07C-55B45A800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1579563"/>
            <a:ext cx="11430000" cy="2387600"/>
          </a:xfrm>
        </p:spPr>
        <p:txBody>
          <a:bodyPr anchor="ctr"/>
          <a:lstStyle>
            <a:lvl1pPr algn="l">
              <a:defRPr sz="6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0E2B0F-68D2-BCA2-48C7-FCA5FB5A4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4059238"/>
            <a:ext cx="11430000" cy="1655762"/>
          </a:xfrm>
        </p:spPr>
        <p:txBody>
          <a:bodyPr anchor="ctr">
            <a:normAutofit/>
          </a:bodyPr>
          <a:lstStyle>
            <a:lvl1pPr marL="0" indent="0" algn="l">
              <a:buNone/>
              <a:defRPr sz="2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D70B7-CB4E-B28F-41E9-D6AC8FB9F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1267-55CA-432F-BADA-F386E3101E3B}" type="slidenum">
              <a:rPr lang="en-CA" smtClean="0"/>
              <a:t>‹#›</a:t>
            </a:fld>
            <a:endParaRPr lang="en-CA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5A7DA26-A795-519A-DEC0-FF3A69E43C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48004" y="-574065"/>
            <a:ext cx="4818409" cy="258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6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C8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video game&#10;&#10;Description automatically generated">
            <a:extLst>
              <a:ext uri="{FF2B5EF4-FFF2-40B4-BE49-F238E27FC236}">
                <a16:creationId xmlns:a16="http://schemas.microsoft.com/office/drawing/2014/main" id="{ADEF864F-22E7-5658-C42C-A6EC5C8CEF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7078"/>
            <a:ext cx="12192000" cy="50911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531A27-61F5-68D3-C07C-55B45A8008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235200"/>
            <a:ext cx="11430000" cy="2387600"/>
          </a:xfrm>
        </p:spPr>
        <p:txBody>
          <a:bodyPr anchor="ctr"/>
          <a:lstStyle>
            <a:lvl1pPr algn="l">
              <a:defRPr sz="60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5A7DA26-A795-519A-DEC0-FF3A69E43C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5554175"/>
            <a:ext cx="3246611" cy="1743442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628838-768B-0EE5-1772-C9114C979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62" y="6243334"/>
            <a:ext cx="2743200" cy="365125"/>
          </a:xfrm>
        </p:spPr>
        <p:txBody>
          <a:bodyPr/>
          <a:lstStyle/>
          <a:p>
            <a:fld id="{230A1267-55CA-432F-BADA-F386E3101E3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332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BF486-1AE7-52E7-D70C-5C1F7FA2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AC3E7-F9FB-D040-EFB9-E218EBF65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8C131FB-BD6E-4FBF-81A7-ACD1BE37E8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554175"/>
            <a:ext cx="3246611" cy="1743442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B89E411-0001-9B14-6265-84300CF77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62" y="6243334"/>
            <a:ext cx="2743200" cy="365125"/>
          </a:xfrm>
        </p:spPr>
        <p:txBody>
          <a:bodyPr/>
          <a:lstStyle/>
          <a:p>
            <a:fld id="{230A1267-55CA-432F-BADA-F386E3101E3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446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CAB0F-311C-E2FB-43AD-EA4C317F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52FE4-0371-E89C-9216-2A0A2678B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1354" y="1825625"/>
            <a:ext cx="5738446" cy="4205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AF0CDC-D836-2DDB-64B7-7BD6EA70D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58962" cy="42058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29E4C1-D5EF-C82F-F3DB-9EE492A768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554175"/>
            <a:ext cx="3246611" cy="1743442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72593E-1F2A-9414-67A2-3DD66A4AC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962" y="6243334"/>
            <a:ext cx="2743200" cy="365125"/>
          </a:xfrm>
        </p:spPr>
        <p:txBody>
          <a:bodyPr/>
          <a:lstStyle/>
          <a:p>
            <a:fld id="{230A1267-55CA-432F-BADA-F386E3101E3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143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DB725-F99B-78E5-1C1F-9A5E5B4BE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F8BF190-EA6A-AB3B-4E6D-B986350FC8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554175"/>
            <a:ext cx="3246611" cy="1743442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350124-6BC1-1D46-A255-041F5114C79C}"/>
              </a:ext>
            </a:extLst>
          </p:cNvPr>
          <p:cNvSpPr txBox="1">
            <a:spLocks/>
          </p:cNvSpPr>
          <p:nvPr userDrawn="1"/>
        </p:nvSpPr>
        <p:spPr>
          <a:xfrm>
            <a:off x="9187962" y="62433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0A1267-55CA-432F-BADA-F386E3101E3B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5486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045729-DABA-C96A-B8D9-126862BB7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1267-55CA-432F-BADA-F386E3101E3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205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AE99EB-0F9D-FF86-C5C8-725E92FF0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354" y="365125"/>
            <a:ext cx="1164980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855B20-0DDD-AEAB-E1C7-AED7FB2C3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354" y="1825625"/>
            <a:ext cx="11649808" cy="4179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7C3C-9605-5CE1-13FB-42D61A9FA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87962" y="61400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0A1267-55CA-432F-BADA-F386E3101E3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283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56" r:id="rId3"/>
    <p:sldLayoutId id="2147483650" r:id="rId4"/>
    <p:sldLayoutId id="2147483652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15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183F-CAD3-CE29-3772-8F011405E4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B1E6E0-6AD9-7287-5D5D-221860A10D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026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D6C0D-1B04-F489-1780-8C279F1FDE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55597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FB06E-0151-EF05-BAF4-F197DF5E0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C6CBE-C664-AE73-FA84-DAC077F4D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3421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ED4FF-B0E9-725C-6F73-BF05A0616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450D6-4437-4427-FE6E-1B5B8ACC5B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5AAE0D-D02B-5CB1-F6B1-42DD1B0EE6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1871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8FC87-A3E7-59F8-BC84-D90E66874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6131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944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FMS24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43973C"/>
      </a:accent1>
      <a:accent2>
        <a:srgbClr val="C8EFE6"/>
      </a:accent2>
      <a:accent3>
        <a:srgbClr val="000000"/>
      </a:accent3>
      <a:accent4>
        <a:srgbClr val="FFFFFF"/>
      </a:accent4>
      <a:accent5>
        <a:srgbClr val="C0AC84"/>
      </a:accent5>
      <a:accent6>
        <a:srgbClr val="4EA72E"/>
      </a:accent6>
      <a:hlink>
        <a:srgbClr val="43973C"/>
      </a:hlink>
      <a:folHlink>
        <a:srgbClr val="43973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Craig Ross</dc:creator>
  <cp:lastModifiedBy>Craig Ross</cp:lastModifiedBy>
  <cp:revision>1</cp:revision>
  <dcterms:created xsi:type="dcterms:W3CDTF">2024-03-16T04:17:59Z</dcterms:created>
  <dcterms:modified xsi:type="dcterms:W3CDTF">2024-03-16T04:25:13Z</dcterms:modified>
</cp:coreProperties>
</file>