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793"/>
            <a:ext cx="12192000" cy="5091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70B7-CB4E-B28F-41E9-D6AC8FB9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004" y="-574065"/>
            <a:ext cx="12349945" cy="66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793"/>
            <a:ext cx="12192000" cy="509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31A27-61F5-68D3-C07C-55B45A80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79563"/>
            <a:ext cx="11430000" cy="2387600"/>
          </a:xfrm>
        </p:spPr>
        <p:txBody>
          <a:bodyPr anchor="ctr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2B0F-68D2-BCA2-48C7-FCA5FB5A4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059238"/>
            <a:ext cx="114300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70B7-CB4E-B28F-41E9-D6AC8FB9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004" y="-574065"/>
            <a:ext cx="4818409" cy="2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078"/>
            <a:ext cx="12192000" cy="509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31A27-61F5-68D3-C07C-55B45A80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35200"/>
            <a:ext cx="11430000" cy="2387600"/>
          </a:xfrm>
        </p:spPr>
        <p:txBody>
          <a:bodyPr anchor="ctr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628838-768B-0EE5-1772-C9114C97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3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F486-1AE7-52E7-D70C-5C1F7FA2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C3E7-F9FB-D040-EFB9-E218EBF6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C131FB-BD6E-4FBF-81A7-ACD1BE37E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89E411-0001-9B14-6265-84300CF7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4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AB0F-311C-E2FB-43AD-EA4C317F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52FE4-0371-E89C-9216-2A0A2678B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825625"/>
            <a:ext cx="5738446" cy="4205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F0CDC-D836-2DDB-64B7-7BD6EA70D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8962" cy="4205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29E4C1-D5EF-C82F-F3DB-9EE492A76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72593E-1F2A-9414-67A2-3DD66A4A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4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B725-F99B-78E5-1C1F-9A5E5B4B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8BF190-EA6A-AB3B-4E6D-B986350FC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50124-6BC1-1D46-A255-041F5114C79C}"/>
              </a:ext>
            </a:extLst>
          </p:cNvPr>
          <p:cNvSpPr txBox="1">
            <a:spLocks/>
          </p:cNvSpPr>
          <p:nvPr userDrawn="1"/>
        </p:nvSpPr>
        <p:spPr>
          <a:xfrm>
            <a:off x="9187962" y="624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A1267-55CA-432F-BADA-F386E3101E3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8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45729-DABA-C96A-B8D9-126862BB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05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E99EB-0F9D-FF86-C5C8-725E92FF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65125"/>
            <a:ext cx="11649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5B20-0DDD-AEAB-E1C7-AED7FB2C3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649808" cy="417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7C3C-9605-5CE1-13FB-42D61A9F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962" y="6140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8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183F-CAD3-CE29-3772-8F011405E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1E6E0-6AD9-7287-5D5D-221860A10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2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6C0D-1B04-F489-1780-8C279F1FD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59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B06E-0151-EF05-BAF4-F197DF5E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6CBE-C664-AE73-FA84-DAC077F4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42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D4FF-B0E9-725C-6F73-BF05A061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50D6-4437-4427-FE6E-1B5B8ACC5B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AAE0D-D02B-5CB1-F6B1-42DD1B0EE6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8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FC87-A3E7-59F8-BC84-D90E6687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13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4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FMS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43973C"/>
      </a:accent1>
      <a:accent2>
        <a:srgbClr val="C8EFE6"/>
      </a:accent2>
      <a:accent3>
        <a:srgbClr val="000000"/>
      </a:accent3>
      <a:accent4>
        <a:srgbClr val="FFFFFF"/>
      </a:accent4>
      <a:accent5>
        <a:srgbClr val="C0AC84"/>
      </a:accent5>
      <a:accent6>
        <a:srgbClr val="4EA72E"/>
      </a:accent6>
      <a:hlink>
        <a:srgbClr val="43973C"/>
      </a:hlink>
      <a:folHlink>
        <a:srgbClr val="43973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Ross</dc:creator>
  <cp:lastModifiedBy>Craig Ross</cp:lastModifiedBy>
  <cp:revision>1</cp:revision>
  <dcterms:created xsi:type="dcterms:W3CDTF">2024-03-16T04:17:59Z</dcterms:created>
  <dcterms:modified xsi:type="dcterms:W3CDTF">2024-03-16T04:25:13Z</dcterms:modified>
</cp:coreProperties>
</file>