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4" r:id="rId2"/>
  </p:sldMasterIdLst>
  <p:notesMasterIdLst>
    <p:notesMasterId r:id="rId8"/>
  </p:notesMasterIdLst>
  <p:sldIdLst>
    <p:sldId id="264" r:id="rId3"/>
    <p:sldId id="257" r:id="rId4"/>
    <p:sldId id="262" r:id="rId5"/>
    <p:sldId id="263" r:id="rId6"/>
    <p:sldId id="261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j56mqjPzynyLRL3Vq7tB93F2H9k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395A"/>
    <a:srgbClr val="5B2032"/>
    <a:srgbClr val="CEE4F1"/>
    <a:srgbClr val="3070B5"/>
    <a:srgbClr val="8F24FF"/>
    <a:srgbClr val="340093"/>
    <a:srgbClr val="4D00D5"/>
    <a:srgbClr val="1B6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51"/>
    <p:restoredTop sz="94694"/>
  </p:normalViewPr>
  <p:slideViewPr>
    <p:cSldViewPr snapToGrid="0" showGuides="1">
      <p:cViewPr varScale="1">
        <p:scale>
          <a:sx n="108" d="100"/>
          <a:sy n="108" d="100"/>
        </p:scale>
        <p:origin x="224" y="3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customschemas.google.com/relationships/presentationmetadata" Target="metadata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4" Type="http://schemas.openxmlformats.org/officeDocument/2006/relationships/slide" Target="slides/slide2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solidFill>
          <a:srgbClr val="CEE4F1"/>
        </a:solid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cartoon of a city&#10;&#10;Description automatically generated">
            <a:extLst>
              <a:ext uri="{FF2B5EF4-FFF2-40B4-BE49-F238E27FC236}">
                <a16:creationId xmlns:a16="http://schemas.microsoft.com/office/drawing/2014/main" id="{FD56DEF0-1E20-94CC-300B-5E4B4EA300B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01049" y="325325"/>
            <a:ext cx="8101914" cy="6532676"/>
          </a:xfrm>
          <a:prstGeom prst="rect">
            <a:avLst/>
          </a:prstGeom>
        </p:spPr>
      </p:pic>
      <p:sp>
        <p:nvSpPr>
          <p:cNvPr id="7" name="Google Shape;7;p8"/>
          <p:cNvSpPr txBox="1">
            <a:spLocks noGrp="1"/>
          </p:cNvSpPr>
          <p:nvPr>
            <p:ph type="title"/>
          </p:nvPr>
        </p:nvSpPr>
        <p:spPr>
          <a:xfrm>
            <a:off x="570023" y="2186805"/>
            <a:ext cx="7497417" cy="2146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8000" tIns="288000" rIns="288000" bIns="2880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 i="0" u="none" strike="noStrike" cap="non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sp>
        <p:nvSpPr>
          <p:cNvPr id="8" name="Google Shape;8;p8"/>
          <p:cNvSpPr txBox="1">
            <a:spLocks noGrp="1"/>
          </p:cNvSpPr>
          <p:nvPr>
            <p:ph type="body" idx="1"/>
          </p:nvPr>
        </p:nvSpPr>
        <p:spPr>
          <a:xfrm>
            <a:off x="564572" y="4333658"/>
            <a:ext cx="7478367" cy="4643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BBC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070B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BBC0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BBC0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BBC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BBC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pic>
        <p:nvPicPr>
          <p:cNvPr id="6" name="Picture 5" descr="A blue and black logo&#10;&#10;Description automatically generated">
            <a:extLst>
              <a:ext uri="{FF2B5EF4-FFF2-40B4-BE49-F238E27FC236}">
                <a16:creationId xmlns:a16="http://schemas.microsoft.com/office/drawing/2014/main" id="{D9842288-1265-8582-7104-6C60A802F70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66859" y="-473710"/>
            <a:ext cx="3870960" cy="2370963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bg>
      <p:bgPr>
        <a:solidFill>
          <a:srgbClr val="CEE4F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>
            <a:spLocks noGrp="1"/>
          </p:cNvSpPr>
          <p:nvPr>
            <p:ph type="title"/>
          </p:nvPr>
        </p:nvSpPr>
        <p:spPr>
          <a:xfrm>
            <a:off x="333845" y="281562"/>
            <a:ext cx="10834898" cy="403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 b="1" i="0" u="none" strike="noStrike" cap="non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sp>
        <p:nvSpPr>
          <p:cNvPr id="2" name="Google Shape;38;p13">
            <a:extLst>
              <a:ext uri="{FF2B5EF4-FFF2-40B4-BE49-F238E27FC236}">
                <a16:creationId xmlns:a16="http://schemas.microsoft.com/office/drawing/2014/main" id="{B78A6E1D-63A0-2994-A2BA-E21B26459B86}"/>
              </a:ext>
            </a:extLst>
          </p:cNvPr>
          <p:cNvSpPr/>
          <p:nvPr userDrawn="1"/>
        </p:nvSpPr>
        <p:spPr>
          <a:xfrm>
            <a:off x="0" y="6363095"/>
            <a:ext cx="12192000" cy="58545"/>
          </a:xfrm>
          <a:prstGeom prst="rect">
            <a:avLst/>
          </a:prstGeom>
          <a:solidFill>
            <a:srgbClr val="5B203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9"/>
          <p:cNvSpPr/>
          <p:nvPr/>
        </p:nvSpPr>
        <p:spPr>
          <a:xfrm>
            <a:off x="0" y="985449"/>
            <a:ext cx="12192000" cy="54352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9"/>
          <p:cNvSpPr txBox="1">
            <a:spLocks noGrp="1"/>
          </p:cNvSpPr>
          <p:nvPr>
            <p:ph type="body" idx="1"/>
          </p:nvPr>
        </p:nvSpPr>
        <p:spPr>
          <a:xfrm>
            <a:off x="333845" y="1457889"/>
            <a:ext cx="11000906" cy="4676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070B5"/>
              </a:buClr>
              <a:buSzPts val="2800"/>
              <a:buFont typeface="Arial" panose="020B0604020202020204" pitchFamily="34" charset="0"/>
              <a:buChar char="•"/>
              <a:defRPr sz="2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pic>
        <p:nvPicPr>
          <p:cNvPr id="5" name="Picture 4" descr="A blue and black logo&#10;&#10;Description automatically generated">
            <a:extLst>
              <a:ext uri="{FF2B5EF4-FFF2-40B4-BE49-F238E27FC236}">
                <a16:creationId xmlns:a16="http://schemas.microsoft.com/office/drawing/2014/main" id="{E3A54614-08FD-7F26-8999-C5C9504187E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04229" y="-424283"/>
            <a:ext cx="2811009" cy="1721743"/>
          </a:xfrm>
          <a:prstGeom prst="rect">
            <a:avLst/>
          </a:prstGeom>
        </p:spPr>
      </p:pic>
      <p:pic>
        <p:nvPicPr>
          <p:cNvPr id="4" name="Picture 3" descr="A cartoon of a city&#10;&#10;Description automatically generated">
            <a:extLst>
              <a:ext uri="{FF2B5EF4-FFF2-40B4-BE49-F238E27FC236}">
                <a16:creationId xmlns:a16="http://schemas.microsoft.com/office/drawing/2014/main" id="{68C04A2D-8655-EEEA-78F9-C5DB19174BA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53166" y="3762699"/>
            <a:ext cx="3838834" cy="309530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 preserve="1">
  <p:cSld name="4_Custom Layout">
    <p:bg>
      <p:bgPr>
        <a:solidFill>
          <a:srgbClr val="CEE4F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>
            <a:spLocks noGrp="1"/>
          </p:cNvSpPr>
          <p:nvPr>
            <p:ph type="title"/>
          </p:nvPr>
        </p:nvSpPr>
        <p:spPr>
          <a:xfrm>
            <a:off x="333845" y="281562"/>
            <a:ext cx="10834898" cy="403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 b="1" i="0" u="none" strike="noStrike" cap="non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sp>
        <p:nvSpPr>
          <p:cNvPr id="2" name="Google Shape;38;p13">
            <a:extLst>
              <a:ext uri="{FF2B5EF4-FFF2-40B4-BE49-F238E27FC236}">
                <a16:creationId xmlns:a16="http://schemas.microsoft.com/office/drawing/2014/main" id="{B78A6E1D-63A0-2994-A2BA-E21B26459B86}"/>
              </a:ext>
            </a:extLst>
          </p:cNvPr>
          <p:cNvSpPr/>
          <p:nvPr userDrawn="1"/>
        </p:nvSpPr>
        <p:spPr>
          <a:xfrm>
            <a:off x="0" y="6363095"/>
            <a:ext cx="12192000" cy="58545"/>
          </a:xfrm>
          <a:prstGeom prst="rect">
            <a:avLst/>
          </a:prstGeom>
          <a:solidFill>
            <a:srgbClr val="5B203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9"/>
          <p:cNvSpPr/>
          <p:nvPr/>
        </p:nvSpPr>
        <p:spPr>
          <a:xfrm>
            <a:off x="0" y="985449"/>
            <a:ext cx="12192000" cy="54352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9"/>
          <p:cNvSpPr txBox="1">
            <a:spLocks noGrp="1"/>
          </p:cNvSpPr>
          <p:nvPr>
            <p:ph type="body" idx="1"/>
          </p:nvPr>
        </p:nvSpPr>
        <p:spPr>
          <a:xfrm>
            <a:off x="333845" y="1457889"/>
            <a:ext cx="11000906" cy="4676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070B5"/>
              </a:buClr>
              <a:buSzPts val="2800"/>
              <a:buFont typeface="Arial" panose="020B0604020202020204" pitchFamily="34" charset="0"/>
              <a:buChar char="•"/>
              <a:defRPr sz="2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pic>
        <p:nvPicPr>
          <p:cNvPr id="5" name="Picture 4" descr="A blue and black logo&#10;&#10;Description automatically generated">
            <a:extLst>
              <a:ext uri="{FF2B5EF4-FFF2-40B4-BE49-F238E27FC236}">
                <a16:creationId xmlns:a16="http://schemas.microsoft.com/office/drawing/2014/main" id="{E3A54614-08FD-7F26-8999-C5C9504187E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04229" y="-424283"/>
            <a:ext cx="2811009" cy="1721743"/>
          </a:xfrm>
          <a:prstGeom prst="rect">
            <a:avLst/>
          </a:prstGeom>
        </p:spPr>
      </p:pic>
      <p:pic>
        <p:nvPicPr>
          <p:cNvPr id="4" name="Picture 3" descr="A cartoon of a city&#10;&#10;Description automatically generated">
            <a:extLst>
              <a:ext uri="{FF2B5EF4-FFF2-40B4-BE49-F238E27FC236}">
                <a16:creationId xmlns:a16="http://schemas.microsoft.com/office/drawing/2014/main" id="{68C04A2D-8655-EEEA-78F9-C5DB19174BA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53166" y="3762699"/>
            <a:ext cx="3838834" cy="309530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698818B-D8F0-2088-66FA-0B7119F99BB0}"/>
              </a:ext>
            </a:extLst>
          </p:cNvPr>
          <p:cNvSpPr/>
          <p:nvPr userDrawn="1"/>
        </p:nvSpPr>
        <p:spPr>
          <a:xfrm>
            <a:off x="8773297" y="3336324"/>
            <a:ext cx="2619633" cy="1964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76331B-F441-B6C2-1CC5-2198547DC6AB}"/>
              </a:ext>
            </a:extLst>
          </p:cNvPr>
          <p:cNvSpPr/>
          <p:nvPr userDrawn="1"/>
        </p:nvSpPr>
        <p:spPr>
          <a:xfrm>
            <a:off x="7982465" y="3608172"/>
            <a:ext cx="2619633" cy="20635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720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 preserve="1" userDrawn="1">
  <p:cSld name="4_Custom Layout">
    <p:bg>
      <p:bgPr>
        <a:solidFill>
          <a:srgbClr val="CEE4F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>
            <a:spLocks noGrp="1"/>
          </p:cNvSpPr>
          <p:nvPr>
            <p:ph type="title"/>
          </p:nvPr>
        </p:nvSpPr>
        <p:spPr>
          <a:xfrm>
            <a:off x="333845" y="281562"/>
            <a:ext cx="10834898" cy="403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 b="1" i="0" u="none" strike="noStrike" cap="non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sp>
        <p:nvSpPr>
          <p:cNvPr id="2" name="Google Shape;38;p13">
            <a:extLst>
              <a:ext uri="{FF2B5EF4-FFF2-40B4-BE49-F238E27FC236}">
                <a16:creationId xmlns:a16="http://schemas.microsoft.com/office/drawing/2014/main" id="{B78A6E1D-63A0-2994-A2BA-E21B26459B86}"/>
              </a:ext>
            </a:extLst>
          </p:cNvPr>
          <p:cNvSpPr/>
          <p:nvPr userDrawn="1"/>
        </p:nvSpPr>
        <p:spPr>
          <a:xfrm>
            <a:off x="0" y="6363095"/>
            <a:ext cx="12192000" cy="58545"/>
          </a:xfrm>
          <a:prstGeom prst="rect">
            <a:avLst/>
          </a:prstGeom>
          <a:solidFill>
            <a:srgbClr val="5B203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9"/>
          <p:cNvSpPr/>
          <p:nvPr/>
        </p:nvSpPr>
        <p:spPr>
          <a:xfrm>
            <a:off x="0" y="985449"/>
            <a:ext cx="12192000" cy="54352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 descr="A blue and black logo&#10;&#10;Description automatically generated">
            <a:extLst>
              <a:ext uri="{FF2B5EF4-FFF2-40B4-BE49-F238E27FC236}">
                <a16:creationId xmlns:a16="http://schemas.microsoft.com/office/drawing/2014/main" id="{E3A54614-08FD-7F26-8999-C5C9504187E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04229" y="-424283"/>
            <a:ext cx="2811009" cy="1721743"/>
          </a:xfrm>
          <a:prstGeom prst="rect">
            <a:avLst/>
          </a:prstGeom>
        </p:spPr>
      </p:pic>
      <p:pic>
        <p:nvPicPr>
          <p:cNvPr id="4" name="Picture 3" descr="A cartoon of a city&#10;&#10;Description automatically generated">
            <a:extLst>
              <a:ext uri="{FF2B5EF4-FFF2-40B4-BE49-F238E27FC236}">
                <a16:creationId xmlns:a16="http://schemas.microsoft.com/office/drawing/2014/main" id="{68C04A2D-8655-EEEA-78F9-C5DB19174BA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53166" y="3762699"/>
            <a:ext cx="3838834" cy="309530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698818B-D8F0-2088-66FA-0B7119F99BB0}"/>
              </a:ext>
            </a:extLst>
          </p:cNvPr>
          <p:cNvSpPr/>
          <p:nvPr userDrawn="1"/>
        </p:nvSpPr>
        <p:spPr>
          <a:xfrm>
            <a:off x="8773297" y="3336324"/>
            <a:ext cx="2619633" cy="1964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76331B-F441-B6C2-1CC5-2198547DC6AB}"/>
              </a:ext>
            </a:extLst>
          </p:cNvPr>
          <p:cNvSpPr/>
          <p:nvPr userDrawn="1"/>
        </p:nvSpPr>
        <p:spPr>
          <a:xfrm>
            <a:off x="7982465" y="3608172"/>
            <a:ext cx="2619633" cy="20635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7" name="Google Shape;22;p10">
            <a:extLst>
              <a:ext uri="{FF2B5EF4-FFF2-40B4-BE49-F238E27FC236}">
                <a16:creationId xmlns:a16="http://schemas.microsoft.com/office/drawing/2014/main" id="{E1CE1357-7E74-8136-6EF6-1F0BCF9117A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21896" y="1455995"/>
            <a:ext cx="5131903" cy="4218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070B5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23;p10">
            <a:extLst>
              <a:ext uri="{FF2B5EF4-FFF2-40B4-BE49-F238E27FC236}">
                <a16:creationId xmlns:a16="http://schemas.microsoft.com/office/drawing/2014/main" id="{F2A9CABA-D27A-30C5-600C-9C540107957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338613" y="1455995"/>
            <a:ext cx="5131903" cy="4218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070B5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90190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E4F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E4F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artoon of a city&#10;&#10;Description automatically generated">
            <a:extLst>
              <a:ext uri="{FF2B5EF4-FFF2-40B4-BE49-F238E27FC236}">
                <a16:creationId xmlns:a16="http://schemas.microsoft.com/office/drawing/2014/main" id="{6986C4CE-DE2F-7311-7768-AE7A4B7A1F0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11211" y="-3062234"/>
            <a:ext cx="12303211" cy="9920235"/>
          </a:xfrm>
          <a:prstGeom prst="rect">
            <a:avLst/>
          </a:prstGeom>
        </p:spPr>
      </p:pic>
      <p:pic>
        <p:nvPicPr>
          <p:cNvPr id="5" name="Picture 4" descr="A blue and black logo&#10;&#10;Description automatically generated">
            <a:extLst>
              <a:ext uri="{FF2B5EF4-FFF2-40B4-BE49-F238E27FC236}">
                <a16:creationId xmlns:a16="http://schemas.microsoft.com/office/drawing/2014/main" id="{B4DC8D24-46F9-D303-57AC-0301D170A0D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79214" y="-733204"/>
            <a:ext cx="5107186" cy="3128152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66961-EDEC-9F37-7743-F7D0DC59B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75685F-7362-37B7-0CDE-CE76C39603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20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>
            <a:spLocks noGrp="1"/>
          </p:cNvSpPr>
          <p:nvPr>
            <p:ph type="title"/>
          </p:nvPr>
        </p:nvSpPr>
        <p:spPr>
          <a:xfrm>
            <a:off x="333845" y="281562"/>
            <a:ext cx="10834898" cy="403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</a:pPr>
            <a:r>
              <a:rPr lang="en-US"/>
              <a:t>Click to add Title</a:t>
            </a:r>
            <a:endParaRPr/>
          </a:p>
        </p:txBody>
      </p:sp>
      <p:sp>
        <p:nvSpPr>
          <p:cNvPr id="61" name="Google Shape;61;p2"/>
          <p:cNvSpPr txBox="1">
            <a:spLocks noGrp="1"/>
          </p:cNvSpPr>
          <p:nvPr>
            <p:ph type="body" idx="1"/>
          </p:nvPr>
        </p:nvSpPr>
        <p:spPr>
          <a:xfrm>
            <a:off x="333845" y="1457889"/>
            <a:ext cx="11000906" cy="4676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 dirty="0"/>
              <a:t>Click to edit Master text styles</a:t>
            </a:r>
            <a:endParaRPr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F24FF"/>
              </a:buClr>
              <a:buSzPts val="2400"/>
              <a:buChar char="•"/>
            </a:pPr>
            <a:r>
              <a:rPr lang="en-US" dirty="0"/>
              <a:t>Second level</a:t>
            </a:r>
            <a:endParaRPr dirty="0"/>
          </a:p>
          <a:p>
            <a:pPr marL="11430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F24FF"/>
              </a:buClr>
              <a:buSzPts val="2000"/>
              <a:buChar char="•"/>
            </a:pPr>
            <a:r>
              <a:rPr lang="en-US" dirty="0"/>
              <a:t>Third level</a:t>
            </a:r>
            <a:endParaRPr dirty="0"/>
          </a:p>
          <a:p>
            <a:pPr marL="16002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F24FF"/>
              </a:buClr>
              <a:buSzPts val="1800"/>
              <a:buChar char="•"/>
            </a:pPr>
            <a:r>
              <a:rPr lang="en-US" dirty="0"/>
              <a:t>Fourth level</a:t>
            </a:r>
            <a:endParaRPr dirty="0"/>
          </a:p>
          <a:p>
            <a:pPr marL="20574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F24FF"/>
              </a:buClr>
              <a:buSzPts val="1800"/>
              <a:buChar char="•"/>
            </a:pPr>
            <a:r>
              <a:rPr lang="en-US" dirty="0"/>
              <a:t>Fifth level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10ED1-955C-E015-42FE-53D6967BF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A0EF0-4436-BECB-D2EE-A9A5F8C4C3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503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91BF7-DBAE-EA6F-CE2E-BD84B35FF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3EEDBE-5567-24F0-01EC-8CE0E9A48D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5F0E7D-0532-E8B3-3493-BCFA8E984699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604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18</Words>
  <Application>Microsoft Macintosh PowerPoint</Application>
  <PresentationFormat>Widescreen</PresentationFormat>
  <Paragraphs>6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Custom Design</vt:lpstr>
      <vt:lpstr>Office Theme</vt:lpstr>
      <vt:lpstr>PowerPoint Presentation</vt:lpstr>
      <vt:lpstr>Click to add Title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Microsoft Office User</dc:creator>
  <cp:lastModifiedBy>Ali Rowan</cp:lastModifiedBy>
  <cp:revision>4</cp:revision>
  <dcterms:created xsi:type="dcterms:W3CDTF">2016-08-09T14:32:52Z</dcterms:created>
  <dcterms:modified xsi:type="dcterms:W3CDTF">2024-11-25T22:10:12Z</dcterms:modified>
</cp:coreProperties>
</file>