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14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6384" y="239779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0E027CE-8A59-B438-EE48-25CB42FE4B0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lum bright="100000" contrast="-70000"/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2808" y="168366"/>
            <a:ext cx="3492607" cy="8130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3769221" y="262240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</Words>
  <Application>Microsoft Office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4</cp:revision>
  <dcterms:modified xsi:type="dcterms:W3CDTF">2024-02-06T16:37:44Z</dcterms:modified>
</cp:coreProperties>
</file>