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4C"/>
    <a:srgbClr val="E94D96"/>
    <a:srgbClr val="8B1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44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3112c6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3112c6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b33112c6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b33112c6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3112c6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3112c6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33112c63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33112c63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33112c63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33112c63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33112c63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33112c63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0144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60B2E5BB-ACB9-C140-AD13-DD6FE54EED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8303" y="1196337"/>
            <a:ext cx="8010201" cy="2295612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bg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8304" y="3491949"/>
            <a:ext cx="7287958" cy="67017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rgbClr val="E94D9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0504" y="227948"/>
            <a:ext cx="2976652" cy="670179"/>
          </a:xfrm>
          <a:prstGeom prst="rect">
            <a:avLst/>
          </a:prstGeom>
          <a:solidFill>
            <a:srgbClr val="00144C"/>
          </a:solidFill>
          <a:ln>
            <a:noFill/>
          </a:ln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E370147D-D7D3-BA95-F6AF-B3BA184188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304" y="4701613"/>
            <a:ext cx="969444" cy="3189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EE2169-F3E1-4E05-1002-C08EEFA96A24}"/>
              </a:ext>
            </a:extLst>
          </p:cNvPr>
          <p:cNvSpPr txBox="1"/>
          <p:nvPr userDrawn="1"/>
        </p:nvSpPr>
        <p:spPr>
          <a:xfrm>
            <a:off x="1409589" y="4707198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#ossummit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756FCB-0A75-11BE-35D2-A228E9A9DE97}"/>
              </a:ext>
            </a:extLst>
          </p:cNvPr>
          <p:cNvSpPr txBox="1"/>
          <p:nvPr userDrawn="1"/>
        </p:nvSpPr>
        <p:spPr>
          <a:xfrm>
            <a:off x="2603341" y="250409"/>
            <a:ext cx="5533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@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63C9EAF-D24A-889E-040E-62788395F4F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8303" y="90547"/>
            <a:ext cx="2205038" cy="7667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500" y="4666205"/>
            <a:ext cx="1748157" cy="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30671" y="466620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Logo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649" y="1817639"/>
            <a:ext cx="6698701" cy="1508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56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E07DF55-84DC-256F-1497-55E42BEF67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A68CFB2-C68E-5D54-855C-E733555D6A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FDA8566-3DE8-56B7-B1D8-8A7A72839D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56FE4164-9B12-E434-465C-7937ECBF4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67A028C-B248-F12A-398D-EEEA7CBF69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14595E3-2606-EA1B-E5AE-6F97637043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465A1B95-345E-C992-CB6F-96C31411F7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6E9D94E-6483-B71D-C632-11841802E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4">
            <a:extLst>
              <a:ext uri="{FF2B5EF4-FFF2-40B4-BE49-F238E27FC236}">
                <a16:creationId xmlns:a16="http://schemas.microsoft.com/office/drawing/2014/main" id="{49D136C1-ED83-77FA-87EE-D9A2F465A3A0}"/>
              </a:ext>
            </a:extLst>
          </p:cNvPr>
          <p:cNvSpPr txBox="1">
            <a:spLocks/>
          </p:cNvSpPr>
          <p:nvPr userDrawn="1"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BAC315D-1540-F797-B92E-6DE666F982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0" r:id="rId4"/>
    <p:sldLayoutId id="2147483651" r:id="rId5"/>
    <p:sldLayoutId id="2147483652" r:id="rId6"/>
    <p:sldLayoutId id="214748365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317C6-C613-C436-A4E5-90F67C36A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0E09CD-3420-5B42-E889-851F02E49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47B7F-1E50-E171-CC9E-95A804A73315}"/>
              </a:ext>
            </a:extLst>
          </p:cNvPr>
          <p:cNvSpPr txBox="1"/>
          <p:nvPr/>
        </p:nvSpPr>
        <p:spPr>
          <a:xfrm>
            <a:off x="2429465" y="4704250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@handle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178072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D1D4A"/>
      </a:accent1>
      <a:accent2>
        <a:srgbClr val="D43F5B"/>
      </a:accent2>
      <a:accent3>
        <a:srgbClr val="F6D110"/>
      </a:accent3>
      <a:accent4>
        <a:srgbClr val="333333"/>
      </a:accent4>
      <a:accent5>
        <a:srgbClr val="FFFFFF"/>
      </a:accent5>
      <a:accent6>
        <a:srgbClr val="999999"/>
      </a:accent6>
      <a:hlink>
        <a:srgbClr val="AD1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</Words>
  <Application>Microsoft Office PowerPoint</Application>
  <PresentationFormat>On-screen Show (16:9)</PresentationFormat>
  <Paragraphs>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Open Sans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Craig Ross</cp:lastModifiedBy>
  <cp:revision>5</cp:revision>
  <dcterms:modified xsi:type="dcterms:W3CDTF">2024-02-09T14:10:29Z</dcterms:modified>
</cp:coreProperties>
</file>