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4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0504" y="22794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603341" y="25040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63C9EAF-D24A-889E-040E-62788395F4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90547"/>
            <a:ext cx="2205038" cy="7667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5</cp:revision>
  <dcterms:modified xsi:type="dcterms:W3CDTF">2024-02-09T14:10:29Z</dcterms:modified>
</cp:coreProperties>
</file>