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44C"/>
    <a:srgbClr val="E94D96"/>
    <a:srgbClr val="8B17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5" d="100"/>
          <a:sy n="135" d="100"/>
        </p:scale>
        <p:origin x="44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g2b33112c634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" name="Google Shape;42;g2b33112c634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2b33112c634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" name="Google Shape;48;g2b33112c634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2b33112c634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g2b33112c634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b33112c634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b33112c634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b33112c634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b33112c634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b33112c634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2b33112c634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rgbClr val="00144C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ack background with colorful squares&#10;&#10;Description automatically generated">
            <a:extLst>
              <a:ext uri="{FF2B5EF4-FFF2-40B4-BE49-F238E27FC236}">
                <a16:creationId xmlns:a16="http://schemas.microsoft.com/office/drawing/2014/main" id="{60B2E5BB-ACB9-C140-AD13-DD6FE54EED8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93892" y="3058509"/>
            <a:ext cx="1829608" cy="2001295"/>
          </a:xfrm>
          <a:prstGeom prst="rect">
            <a:avLst/>
          </a:prstGeom>
        </p:spPr>
      </p:pic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98303" y="1196337"/>
            <a:ext cx="8010201" cy="2295612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bg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98304" y="3491949"/>
            <a:ext cx="7287958" cy="670179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rgbClr val="E94D96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pic>
        <p:nvPicPr>
          <p:cNvPr id="14" name="Google Shape;14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34085" y="227948"/>
            <a:ext cx="2976652" cy="670179"/>
          </a:xfrm>
          <a:prstGeom prst="rect">
            <a:avLst/>
          </a:prstGeom>
          <a:solidFill>
            <a:srgbClr val="00144C"/>
          </a:solidFill>
          <a:ln>
            <a:noFill/>
          </a:ln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E370147D-D7D3-BA95-F6AF-B3BA1841884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98304" y="4701613"/>
            <a:ext cx="969444" cy="31894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4EE2169-F3E1-4E05-1002-C08EEFA96A24}"/>
              </a:ext>
            </a:extLst>
          </p:cNvPr>
          <p:cNvSpPr txBox="1"/>
          <p:nvPr userDrawn="1"/>
        </p:nvSpPr>
        <p:spPr>
          <a:xfrm>
            <a:off x="1409589" y="4707198"/>
            <a:ext cx="10502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/>
                </a:solidFill>
              </a:rPr>
              <a:t>#ossummit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756FCB-0A75-11BE-35D2-A228E9A9DE97}"/>
              </a:ext>
            </a:extLst>
          </p:cNvPr>
          <p:cNvSpPr txBox="1"/>
          <p:nvPr userDrawn="1"/>
        </p:nvSpPr>
        <p:spPr>
          <a:xfrm>
            <a:off x="3106922" y="250409"/>
            <a:ext cx="5533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2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@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F6E8A5DE-A769-E7E5-624A-EC8CF105DF9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21779" y="288425"/>
            <a:ext cx="2752725" cy="62986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rgbClr val="00144C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background with colorful squares&#10;&#10;Description automatically generated">
            <a:extLst>
              <a:ext uri="{FF2B5EF4-FFF2-40B4-BE49-F238E27FC236}">
                <a16:creationId xmlns:a16="http://schemas.microsoft.com/office/drawing/2014/main" id="{FBDA4514-7727-D432-B06D-A8F399A15F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93892" y="3058509"/>
            <a:ext cx="1829608" cy="2001295"/>
          </a:xfrm>
          <a:prstGeom prst="rect">
            <a:avLst/>
          </a:prstGeom>
        </p:spPr>
      </p:pic>
      <p:pic>
        <p:nvPicPr>
          <p:cNvPr id="17" name="Google Shape;17;p3"/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0500" y="4666205"/>
            <a:ext cx="1748157" cy="3936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6530671" y="4666204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Logo">
    <p:bg>
      <p:bgPr>
        <a:solidFill>
          <a:srgbClr val="00144C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ack background with colorful squares&#10;&#10;Description automatically generated">
            <a:extLst>
              <a:ext uri="{FF2B5EF4-FFF2-40B4-BE49-F238E27FC236}">
                <a16:creationId xmlns:a16="http://schemas.microsoft.com/office/drawing/2014/main" id="{FBDA4514-7727-D432-B06D-A8F399A15F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193892" y="3058509"/>
            <a:ext cx="1829608" cy="2001295"/>
          </a:xfrm>
          <a:prstGeom prst="rect">
            <a:avLst/>
          </a:prstGeom>
        </p:spPr>
      </p:pic>
      <p:pic>
        <p:nvPicPr>
          <p:cNvPr id="17" name="Google Shape;17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22649" y="1817639"/>
            <a:ext cx="6698701" cy="15082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563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lt1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rgbClr val="00144C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7121879" y="4604625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bg2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BE07DF55-84DC-256F-1497-55E42BEF67D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3922" y="3783724"/>
            <a:ext cx="1171357" cy="1276081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2A68CFB2-C68E-5D54-855C-E733555D6A3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2516" y="4556402"/>
            <a:ext cx="2501809" cy="4900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lt1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rgbClr val="00144C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pic>
        <p:nvPicPr>
          <p:cNvPr id="2" name="Picture 1" descr="A screenshot of a cell phone&#10;&#10;Description automatically generated">
            <a:extLst>
              <a:ext uri="{FF2B5EF4-FFF2-40B4-BE49-F238E27FC236}">
                <a16:creationId xmlns:a16="http://schemas.microsoft.com/office/drawing/2014/main" id="{9FDA8566-3DE8-56B7-B1D8-8A7A72839D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3922" y="3783724"/>
            <a:ext cx="1171357" cy="1276081"/>
          </a:xfrm>
          <a:prstGeom prst="rect">
            <a:avLst/>
          </a:prstGeom>
        </p:spPr>
      </p:pic>
      <p:sp>
        <p:nvSpPr>
          <p:cNvPr id="3" name="Google Shape;24;p4">
            <a:extLst>
              <a:ext uri="{FF2B5EF4-FFF2-40B4-BE49-F238E27FC236}">
                <a16:creationId xmlns:a16="http://schemas.microsoft.com/office/drawing/2014/main" id="{56FE4164-9B12-E434-465C-7937ECBF4E6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121879" y="4604625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bg2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067A028C-B248-F12A-398D-EEEA7CBF698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2516" y="4556402"/>
            <a:ext cx="2501809" cy="4900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chemeClr val="lt1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rgbClr val="00144C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pic>
        <p:nvPicPr>
          <p:cNvPr id="2" name="Picture 1" descr="A screenshot of a cell phone&#10;&#10;Description automatically generated">
            <a:extLst>
              <a:ext uri="{FF2B5EF4-FFF2-40B4-BE49-F238E27FC236}">
                <a16:creationId xmlns:a16="http://schemas.microsoft.com/office/drawing/2014/main" id="{914595E3-2606-EA1B-E5AE-6F97637043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3922" y="3783724"/>
            <a:ext cx="1171357" cy="1276081"/>
          </a:xfrm>
          <a:prstGeom prst="rect">
            <a:avLst/>
          </a:prstGeom>
        </p:spPr>
      </p:pic>
      <p:sp>
        <p:nvSpPr>
          <p:cNvPr id="3" name="Google Shape;24;p4">
            <a:extLst>
              <a:ext uri="{FF2B5EF4-FFF2-40B4-BE49-F238E27FC236}">
                <a16:creationId xmlns:a16="http://schemas.microsoft.com/office/drawing/2014/main" id="{465A1B95-345E-C992-CB6F-96C31411F75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121879" y="4604625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bg2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46E9D94E-6483-B71D-C632-11841802EB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2516" y="4556402"/>
            <a:ext cx="2501809" cy="4900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4;p4">
            <a:extLst>
              <a:ext uri="{FF2B5EF4-FFF2-40B4-BE49-F238E27FC236}">
                <a16:creationId xmlns:a16="http://schemas.microsoft.com/office/drawing/2014/main" id="{49D136C1-ED83-77FA-87EE-D9A2F465A3A0}"/>
              </a:ext>
            </a:extLst>
          </p:cNvPr>
          <p:cNvSpPr txBox="1">
            <a:spLocks/>
          </p:cNvSpPr>
          <p:nvPr userDrawn="1"/>
        </p:nvSpPr>
        <p:spPr>
          <a:xfrm>
            <a:off x="8430417" y="4604624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bg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9BAC315D-1540-F797-B92E-6DE666F982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2516" y="4556402"/>
            <a:ext cx="2501809" cy="49004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5" r:id="rId3"/>
    <p:sldLayoutId id="2147483650" r:id="rId4"/>
    <p:sldLayoutId id="2147483651" r:id="rId5"/>
    <p:sldLayoutId id="2147483652" r:id="rId6"/>
    <p:sldLayoutId id="2147483653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chemeClr val="tx1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BD317C6-C613-C436-A4E5-90F67C36AC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7C0E09CD-3420-5B42-E889-851F02E49A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E247B7F-1E50-E171-CC9E-95A804A73315}"/>
              </a:ext>
            </a:extLst>
          </p:cNvPr>
          <p:cNvSpPr txBox="1"/>
          <p:nvPr/>
        </p:nvSpPr>
        <p:spPr>
          <a:xfrm>
            <a:off x="2429465" y="4704250"/>
            <a:ext cx="10502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/>
                </a:solidFill>
              </a:rPr>
              <a:t>@handle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7178072"/>
      </p:ext>
    </p:extLst>
  </p:cSld>
  <p:clrMapOvr>
    <a:masterClrMapping/>
  </p:clrMapOvr>
</p:sld>
</file>

<file path=ppt/theme/theme1.xml><?xml version="1.0" encoding="utf-8"?>
<a:theme xmlns:a="http://schemas.openxmlformats.org/drawingml/2006/main" name="OSSNA24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AD1D4A"/>
      </a:accent1>
      <a:accent2>
        <a:srgbClr val="D43F5B"/>
      </a:accent2>
      <a:accent3>
        <a:srgbClr val="F6D110"/>
      </a:accent3>
      <a:accent4>
        <a:srgbClr val="333333"/>
      </a:accent4>
      <a:accent5>
        <a:srgbClr val="FFFFFF"/>
      </a:accent5>
      <a:accent6>
        <a:srgbClr val="999999"/>
      </a:accent6>
      <a:hlink>
        <a:srgbClr val="AD1D4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</Words>
  <Application>Microsoft Office PowerPoint</Application>
  <PresentationFormat>On-screen Show (16:9)</PresentationFormat>
  <Paragraphs>1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Open Sans</vt:lpstr>
      <vt:lpstr>OSSNA24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Craig Ross</cp:lastModifiedBy>
  <cp:revision>6</cp:revision>
  <dcterms:modified xsi:type="dcterms:W3CDTF">2024-02-09T14:12:08Z</dcterms:modified>
</cp:coreProperties>
</file>