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4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44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60B2E5BB-ACB9-C140-AD13-DD6FE54EE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rgbClr val="E94D9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4085" y="227948"/>
            <a:ext cx="2976652" cy="670179"/>
          </a:xfrm>
          <a:prstGeom prst="rect">
            <a:avLst/>
          </a:prstGeom>
          <a:solidFill>
            <a:srgbClr val="00144C"/>
          </a:solidFill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04" y="4701613"/>
            <a:ext cx="969444" cy="31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E2169-F3E1-4E05-1002-C08EEFA96A24}"/>
              </a:ext>
            </a:extLst>
          </p:cNvPr>
          <p:cNvSpPr txBox="1"/>
          <p:nvPr userDrawn="1"/>
        </p:nvSpPr>
        <p:spPr>
          <a:xfrm>
            <a:off x="1409589" y="4707198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#ossummit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56FCB-0A75-11BE-35D2-A228E9A9DE97}"/>
              </a:ext>
            </a:extLst>
          </p:cNvPr>
          <p:cNvSpPr txBox="1"/>
          <p:nvPr userDrawn="1"/>
        </p:nvSpPr>
        <p:spPr>
          <a:xfrm>
            <a:off x="3106922" y="250409"/>
            <a:ext cx="553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6E8A5DE-A769-E7E5-624A-EC8CF105DF9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1779" y="288425"/>
            <a:ext cx="2752725" cy="6298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00" y="4666205"/>
            <a:ext cx="1748157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6530671" y="466620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649" y="1817639"/>
            <a:ext cx="6698701" cy="1508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07DF55-84DC-256F-1497-55E42BEF6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68CFB2-C68E-5D54-855C-E733555D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DA8566-3DE8-56B7-B1D8-8A7A72839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56FE4164-9B12-E434-465C-7937ECBF4E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67A028C-B248-F12A-398D-EEEA7CBF69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4595E3-2606-EA1B-E5AE-6F97637043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465A1B95-345E-C992-CB6F-96C31411F75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6E9D94E-6483-B71D-C632-11841802E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C315D-1540-F797-B92E-6DE666F98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7B7F-1E50-E171-CC9E-95A804A73315}"/>
              </a:ext>
            </a:extLst>
          </p:cNvPr>
          <p:cNvSpPr txBox="1"/>
          <p:nvPr/>
        </p:nvSpPr>
        <p:spPr>
          <a:xfrm>
            <a:off x="2429465" y="4704250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@handle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D1D4A"/>
      </a:accent1>
      <a:accent2>
        <a:srgbClr val="D43F5B"/>
      </a:accent2>
      <a:accent3>
        <a:srgbClr val="F6D110"/>
      </a:accent3>
      <a:accent4>
        <a:srgbClr val="333333"/>
      </a:accent4>
      <a:accent5>
        <a:srgbClr val="FFFFFF"/>
      </a:accent5>
      <a:accent6>
        <a:srgbClr val="999999"/>
      </a:accent6>
      <a:hlink>
        <a:srgbClr val="AD1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</Words>
  <Application>Microsoft Office PowerPoint</Application>
  <PresentationFormat>On-screen Show (16:9)</PresentationFormat>
  <Paragraphs>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Craig Ross</cp:lastModifiedBy>
  <cp:revision>6</cp:revision>
  <dcterms:modified xsi:type="dcterms:W3CDTF">2024-02-09T14:12:08Z</dcterms:modified>
</cp:coreProperties>
</file>