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14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4911" y="316177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1367748" y="338638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57F3107-4269-820B-7D20-B12F0E3B8C7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149" y="188167"/>
            <a:ext cx="969599" cy="8590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</Words>
  <Application>Microsoft Office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Craig Ross</cp:lastModifiedBy>
  <cp:revision>8</cp:revision>
  <dcterms:modified xsi:type="dcterms:W3CDTF">2024-02-09T14:15:27Z</dcterms:modified>
</cp:coreProperties>
</file>