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14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9669" y="309438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392506" y="331899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28FC3D2-0A90-BFB2-B24A-4257E0DA50A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2030" y="316043"/>
            <a:ext cx="2217847" cy="7438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</Words>
  <Application>Microsoft Office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Craig Ross</cp:lastModifiedBy>
  <cp:revision>9</cp:revision>
  <dcterms:modified xsi:type="dcterms:W3CDTF">2024-02-09T14:16:50Z</dcterms:modified>
</cp:coreProperties>
</file>