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14" y="3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144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60B2E5BB-ACB9-C140-AD13-DD6FE54EED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bg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rgbClr val="E94D9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9669" y="309438"/>
            <a:ext cx="2976652" cy="670179"/>
          </a:xfrm>
          <a:prstGeom prst="rect">
            <a:avLst/>
          </a:prstGeom>
          <a:solidFill>
            <a:srgbClr val="00144C"/>
          </a:solidFill>
          <a:ln>
            <a:noFill/>
          </a:ln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E370147D-D7D3-BA95-F6AF-B3BA184188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304" y="4701613"/>
            <a:ext cx="969444" cy="3189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EE2169-F3E1-4E05-1002-C08EEFA96A24}"/>
              </a:ext>
            </a:extLst>
          </p:cNvPr>
          <p:cNvSpPr txBox="1"/>
          <p:nvPr userDrawn="1"/>
        </p:nvSpPr>
        <p:spPr>
          <a:xfrm>
            <a:off x="1409589" y="4707198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#ossummit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756FCB-0A75-11BE-35D2-A228E9A9DE97}"/>
              </a:ext>
            </a:extLst>
          </p:cNvPr>
          <p:cNvSpPr txBox="1"/>
          <p:nvPr userDrawn="1"/>
        </p:nvSpPr>
        <p:spPr>
          <a:xfrm>
            <a:off x="2392506" y="331899"/>
            <a:ext cx="5533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@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228FC3D2-0A90-BFB2-B24A-4257E0DA50A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2030" y="316043"/>
            <a:ext cx="2217847" cy="7438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500" y="4666205"/>
            <a:ext cx="1748157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649" y="1817639"/>
            <a:ext cx="6698701" cy="150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E07DF55-84DC-256F-1497-55E42BEF67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A68CFB2-C68E-5D54-855C-E733555D6A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FDA8566-3DE8-56B7-B1D8-8A7A72839D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67A028C-B248-F12A-398D-EEEA7CBF69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14595E3-2606-EA1B-E5AE-6F97637043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6E9D94E-6483-B71D-C632-11841802E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BAC315D-1540-F797-B92E-6DE666F982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2429465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D1D4A"/>
      </a:accent1>
      <a:accent2>
        <a:srgbClr val="D43F5B"/>
      </a:accent2>
      <a:accent3>
        <a:srgbClr val="F6D110"/>
      </a:accent3>
      <a:accent4>
        <a:srgbClr val="333333"/>
      </a:accent4>
      <a:accent5>
        <a:srgbClr val="FFFFFF"/>
      </a:accent5>
      <a:accent6>
        <a:srgbClr val="999999"/>
      </a:accent6>
      <a:hlink>
        <a:srgbClr val="AD1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</Words>
  <Application>Microsoft Office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Open Sans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9</cp:revision>
  <dcterms:modified xsi:type="dcterms:W3CDTF">2024-02-09T14:16:50Z</dcterms:modified>
</cp:coreProperties>
</file>