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4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303" y="298661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3</cp:revision>
  <dcterms:modified xsi:type="dcterms:W3CDTF">2024-02-06T16:16:02Z</dcterms:modified>
</cp:coreProperties>
</file>