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screenshot of a video game&#10;&#10;Description automatically generated">
            <a:extLst>
              <a:ext uri="{FF2B5EF4-FFF2-40B4-BE49-F238E27FC236}">
                <a16:creationId xmlns:a16="http://schemas.microsoft.com/office/drawing/2014/main" id="{A7E7B8D9-215B-B581-8410-96BDDC0D81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" y="0"/>
            <a:ext cx="12178469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1F478-705E-5BC9-8013-2066B3F4D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B2215-0F0B-4F93-8066-C6673B4CA5D1}" type="datetimeFigureOut">
              <a:rPr lang="en-CA" smtClean="0"/>
              <a:t>2024-05-30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DDC76-BDB9-37F0-8101-3EBC1093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C7E64-1690-A248-F715-BEA07BDF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 descr="A blue and white logo&#10;&#10;Description automatically generated">
            <a:extLst>
              <a:ext uri="{FF2B5EF4-FFF2-40B4-BE49-F238E27FC236}">
                <a16:creationId xmlns:a16="http://schemas.microsoft.com/office/drawing/2014/main" id="{D187493D-8E37-CE6F-E1EB-743DF396FF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857" y="565484"/>
            <a:ext cx="7362285" cy="241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05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shot of a video game&#10;&#10;Description automatically generated">
            <a:extLst>
              <a:ext uri="{FF2B5EF4-FFF2-40B4-BE49-F238E27FC236}">
                <a16:creationId xmlns:a16="http://schemas.microsoft.com/office/drawing/2014/main" id="{45247FDA-DC12-BB7C-C4DF-98EB5E9053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0B0C9B-0838-C9DC-4423-E25E926B0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842" y="1684421"/>
            <a:ext cx="11554326" cy="1873668"/>
          </a:xfrm>
        </p:spPr>
        <p:txBody>
          <a:bodyPr anchor="ctr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F1011-B5F5-4822-2A50-ACB108A93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842" y="3777968"/>
            <a:ext cx="11554326" cy="129935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pic>
        <p:nvPicPr>
          <p:cNvPr id="11" name="Picture 10" descr="A white figure with blue and green squares&#10;&#10;Description automatically generated">
            <a:extLst>
              <a:ext uri="{FF2B5EF4-FFF2-40B4-BE49-F238E27FC236}">
                <a16:creationId xmlns:a16="http://schemas.microsoft.com/office/drawing/2014/main" id="{7CD2DDEB-FB45-7638-2C20-7E9933942D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42" y="444881"/>
            <a:ext cx="3100136" cy="101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23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video game&#10;&#10;Description automatically generated">
            <a:extLst>
              <a:ext uri="{FF2B5EF4-FFF2-40B4-BE49-F238E27FC236}">
                <a16:creationId xmlns:a16="http://schemas.microsoft.com/office/drawing/2014/main" id="{BBF3BB49-0F83-E54F-3E8B-2509B63F5A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2457C2D-34A0-FC00-9148-3F091019F9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0B0C9B-0838-C9DC-4423-E25E926B0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842" y="2492166"/>
            <a:ext cx="11554326" cy="1873668"/>
          </a:xfrm>
        </p:spPr>
        <p:txBody>
          <a:bodyPr anchor="ctr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EBB02CB-1755-3772-B662-54B1AFDCE6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491" r="-655"/>
          <a:stretch/>
        </p:blipFill>
        <p:spPr>
          <a:xfrm>
            <a:off x="0" y="0"/>
            <a:ext cx="12332368" cy="137194"/>
          </a:xfrm>
          <a:prstGeom prst="rect">
            <a:avLst/>
          </a:prstGeom>
        </p:spPr>
      </p:pic>
      <p:pic>
        <p:nvPicPr>
          <p:cNvPr id="5" name="Picture 4" descr="A white figure with blue and green squares&#10;&#10;Description automatically generated">
            <a:extLst>
              <a:ext uri="{FF2B5EF4-FFF2-40B4-BE49-F238E27FC236}">
                <a16:creationId xmlns:a16="http://schemas.microsoft.com/office/drawing/2014/main" id="{A6174E0D-8207-8F3F-9314-552D16A17A3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466" y="287784"/>
            <a:ext cx="1500667" cy="49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88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E1ABA3C6-C8F2-D101-8AD4-A748ADE24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9384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583B23-C6AA-16C2-F243-4E28E44B4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520" y="136525"/>
            <a:ext cx="10317079" cy="8019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384F6-125F-C555-DD1C-8105443C5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20" y="1203742"/>
            <a:ext cx="11742468" cy="4850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BB1C0-EDC8-36D9-A3F6-FA2AEFD1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7788" y="6260727"/>
            <a:ext cx="2743200" cy="365125"/>
          </a:xfrm>
        </p:spPr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41CCAE1-73A9-7055-53CC-835A983D48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91" r="-655"/>
          <a:stretch/>
        </p:blipFill>
        <p:spPr>
          <a:xfrm>
            <a:off x="0" y="0"/>
            <a:ext cx="12332368" cy="137194"/>
          </a:xfrm>
          <a:prstGeom prst="rect">
            <a:avLst/>
          </a:prstGeom>
        </p:spPr>
      </p:pic>
      <p:pic>
        <p:nvPicPr>
          <p:cNvPr id="16" name="Picture 15" descr="A white figure with blue and green squares&#10;&#10;Description automatically generated">
            <a:extLst>
              <a:ext uri="{FF2B5EF4-FFF2-40B4-BE49-F238E27FC236}">
                <a16:creationId xmlns:a16="http://schemas.microsoft.com/office/drawing/2014/main" id="{F5414C53-834B-D146-4640-F59B4DD4446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466" y="287784"/>
            <a:ext cx="1500667" cy="49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1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E1ABA3C6-C8F2-D101-8AD4-A748ADE24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9384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583B23-C6AA-16C2-F243-4E28E44B4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520" y="136525"/>
            <a:ext cx="10317079" cy="8019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384F6-125F-C555-DD1C-8105443C5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20" y="1203742"/>
            <a:ext cx="5724162" cy="4850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BB1C0-EDC8-36D9-A3F6-FA2AEFD1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7788" y="6260727"/>
            <a:ext cx="2743200" cy="365125"/>
          </a:xfrm>
        </p:spPr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41CCAE1-73A9-7055-53CC-835A983D48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91" r="-655"/>
          <a:stretch/>
        </p:blipFill>
        <p:spPr>
          <a:xfrm>
            <a:off x="0" y="0"/>
            <a:ext cx="12332368" cy="137194"/>
          </a:xfrm>
          <a:prstGeom prst="rect">
            <a:avLst/>
          </a:prstGeom>
        </p:spPr>
      </p:pic>
      <p:pic>
        <p:nvPicPr>
          <p:cNvPr id="16" name="Picture 15" descr="A white figure with blue and green squares&#10;&#10;Description automatically generated">
            <a:extLst>
              <a:ext uri="{FF2B5EF4-FFF2-40B4-BE49-F238E27FC236}">
                <a16:creationId xmlns:a16="http://schemas.microsoft.com/office/drawing/2014/main" id="{F5414C53-834B-D146-4640-F59B4DD4446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466" y="287784"/>
            <a:ext cx="1500667" cy="493582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11DF1ED-A65B-C4A3-DA98-F03967C3E3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10941" y="1203741"/>
            <a:ext cx="5724162" cy="4850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454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0BE35F-4287-5744-A868-F0820E2F0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B2215-0F0B-4F93-8066-C6673B4CA5D1}" type="datetimeFigureOut">
              <a:rPr lang="en-CA" smtClean="0"/>
              <a:t>2024-05-30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5B404B-DB2C-7D8E-9196-29657F7C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6ED14-B6B8-3E42-5EDB-10B1DB783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998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E983F3-495F-9F0A-CFD4-38E3FC97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AA6D1-E49A-113F-F4EE-BEDE0EE09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AD95C-0A43-E0A2-D34B-354DED432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3B2215-0F0B-4F93-8066-C6673B4CA5D1}" type="datetimeFigureOut">
              <a:rPr lang="en-CA" smtClean="0"/>
              <a:t>2024-05-30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4EE45-AD5E-F131-2107-08A26ED2E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58A44-3A54-4D33-9B05-A53A6509A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4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0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787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7ED3B-7D26-2B79-90DC-4E53811404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A3FA4C-19CB-44BF-CEE2-04E182ADB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7487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405F7-CD09-7844-03B8-EC125A7F9B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1100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0EEE-7FB9-D981-F06B-292E95FB4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E838F-7108-501B-1550-DEA66E637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963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0842F-0E3E-B4EC-6272-49E7FC3DA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CD237-3065-7462-2DC0-1F2E5361C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E640D-C309-805A-BE49-47237EE2E894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5230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906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Ross</dc:creator>
  <cp:lastModifiedBy>Craig Ross</cp:lastModifiedBy>
  <cp:revision>2</cp:revision>
  <dcterms:created xsi:type="dcterms:W3CDTF">2024-05-30T16:57:19Z</dcterms:created>
  <dcterms:modified xsi:type="dcterms:W3CDTF">2024-05-30T17:10:44Z</dcterms:modified>
</cp:coreProperties>
</file>