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389FA2E4-57C8-AC44-8FC3-A9022F6E04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41654B3-EE99-D142-8381-CC67A9ECCE2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86842" y="1532974"/>
            <a:ext cx="7060509" cy="27814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5D309D-DE8A-D140-9F56-FB6227DBB983}"/>
              </a:ext>
            </a:extLst>
          </p:cNvPr>
          <p:cNvSpPr txBox="1"/>
          <p:nvPr userDrawn="1"/>
        </p:nvSpPr>
        <p:spPr>
          <a:xfrm>
            <a:off x="3803821" y="4215797"/>
            <a:ext cx="4584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0" i="0" kern="1200" dirty="0">
                <a:solidFill>
                  <a:schemeClr val="bg1"/>
                </a:solidFill>
                <a:effectLst/>
                <a:latin typeface="Acumin Pro" panose="020B0504020202020204" pitchFamily="34" charset="77"/>
                <a:ea typeface="+mn-ea"/>
                <a:cs typeface="Arial" panose="020B0604020202020204" pitchFamily="34" charset="0"/>
              </a:rPr>
              <a:t>March 30 | Amsterdam</a:t>
            </a:r>
            <a:endParaRPr lang="en-US" sz="3200" b="0" i="0" dirty="0">
              <a:solidFill>
                <a:schemeClr val="bg1"/>
              </a:solidFill>
              <a:latin typeface="Acumin Pro" panose="020B0504020202020204" pitchFamily="34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53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23D54-FF23-DC43-BDC1-7C9CB291E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1C84B-EB95-504C-BA13-9C91D5B99F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407B5-E07B-A34C-BE41-BDB7E9CCE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9D598-F34F-974C-9BED-70D728FE1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C315E-7554-6248-82BB-A1F3479A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92A2A-9484-704F-8448-BEC2E541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8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AD25D-D4D9-9B49-BCF4-BED67C0B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1B320-757B-9E4C-80EE-50CA31AB3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923A0-C47D-CF4A-9BFD-CE852F56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19C6B-09CC-5140-8A0D-050AFDB74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69FE6-C499-6545-97CB-807D22E77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5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C6150A-49A0-A94E-8261-45284D2C29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6B609-CF01-9E40-8034-0330CF362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8B4FA-5A83-C04F-9F30-EC585173B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3588A-3217-6446-8535-3F1E4CC70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3105A-F15E-1E49-9383-E6E4AE210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5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EE3B67C9-89FE-F941-9781-827024E3E1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73B5461-0472-4D45-AB69-859C3D7B0B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28383" y="154885"/>
            <a:ext cx="3482422" cy="137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02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013B7848-CAC5-1F4C-93D9-88260FD197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03B95346-6C12-8146-9A57-DA37513B00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21689" y="95251"/>
            <a:ext cx="2150579" cy="84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19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3EC30-1EC6-0B45-886D-C54A28927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15AA9-E6D5-EB42-856D-D7F76E3DB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8C696-DB20-FE4E-BCA3-1E6D04DD7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BA9E8-6E9D-2643-BAC0-4C3A0DBB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8B959-CE0A-9349-967C-65E9C9F1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5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2ABB8-9D88-6C41-80C4-559374A52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BBA06-00D4-984C-9728-9FBA0B5CA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9369E2-743F-AE40-A501-4B413DA75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7D002-7625-6C4D-A611-B3EF8178D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28119-6209-3A42-9367-80745DEF7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14B60-64E5-D846-B4FA-C59A5F5F1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6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BF89B-CAA8-184C-9E27-A0BB1C7A7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8CDBD-425F-7A41-AD72-962CF2735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F23AAB-EA6F-564F-8EE2-D4C84F834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38FEF2-00C2-4144-B776-C071AD79DE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B557D1-2C72-E841-BF8D-F83754B46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29C822-3D0C-0041-8C68-A647AAA8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117E9E-998E-C548-B640-68001DB4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F30649-9254-4D43-A6A1-96BF95619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B057D-5C2F-7F42-AE47-35F4172F7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226243-985E-4A42-A8E6-775F0BC54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F59E0-176C-0645-BBB0-A001D77A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8BB6A-917E-7C4C-BF10-8C88D5FE2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5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43D1EE-4C18-D64D-AF72-D384686F4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4635D-A243-9C46-A344-A23C5578B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54CF0D-459F-C340-99B0-DA3FEF855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9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47A66-C88D-BC41-AF2A-C7EF18311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6AF67-140E-4F4B-9967-B2ABE5506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277706-4CDE-2F47-B3B6-32941E4BB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E5F8F-5A8E-1842-BFDB-7266F8F6F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7D77D-113D-E543-B73A-6171923F5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5C94A-858C-D545-9D1B-DBB397BFB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3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C480CF-C0EE-5943-BFB9-C1638E116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0343D-9B93-C141-A537-E7FE8084E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F46F0-409C-3E4E-BF8B-968079EE8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F604-BC3A-7249-8689-657AF7B88D6C}" type="datetimeFigureOut">
              <a:rPr lang="en-US" smtClean="0"/>
              <a:t>2/18/20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961B1-7C55-0C45-8BAC-6372BEDFAC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D276A-E708-6147-A1E3-375C693EDC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72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342D4B4-BF92-D14A-BF1C-9878B92A2A3D}"/>
              </a:ext>
            </a:extLst>
          </p:cNvPr>
          <p:cNvSpPr txBox="1">
            <a:spLocks/>
          </p:cNvSpPr>
          <p:nvPr/>
        </p:nvSpPr>
        <p:spPr>
          <a:xfrm>
            <a:off x="559904" y="31500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Name, Job Title, Company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1E3EC15-5521-4C4D-8C50-80159D61BEC0}"/>
              </a:ext>
            </a:extLst>
          </p:cNvPr>
          <p:cNvSpPr txBox="1">
            <a:spLocks/>
          </p:cNvSpPr>
          <p:nvPr/>
        </p:nvSpPr>
        <p:spPr>
          <a:xfrm>
            <a:off x="559904" y="21398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CAD0507-E70E-D04A-8433-669642148FE9}"/>
              </a:ext>
            </a:extLst>
          </p:cNvPr>
          <p:cNvSpPr txBox="1">
            <a:spLocks/>
          </p:cNvSpPr>
          <p:nvPr/>
        </p:nvSpPr>
        <p:spPr>
          <a:xfrm>
            <a:off x="559904" y="53499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@twitter, #</a:t>
            </a:r>
            <a:r>
              <a:rPr lang="en-US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cnsecurityday</a:t>
            </a:r>
            <a:endParaRPr lang="en-US" sz="2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7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059CCD5-6CC8-A349-8AAD-258B403F82C7}"/>
              </a:ext>
            </a:extLst>
          </p:cNvPr>
          <p:cNvSpPr txBox="1">
            <a:spLocks/>
          </p:cNvSpPr>
          <p:nvPr/>
        </p:nvSpPr>
        <p:spPr>
          <a:xfrm>
            <a:off x="403682" y="-937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DC29058-5CA4-7444-84FB-19552628A5DC}"/>
              </a:ext>
            </a:extLst>
          </p:cNvPr>
          <p:cNvSpPr txBox="1">
            <a:spLocks/>
          </p:cNvSpPr>
          <p:nvPr/>
        </p:nvSpPr>
        <p:spPr>
          <a:xfrm>
            <a:off x="391195" y="11921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254324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4973</TotalTime>
  <Words>15</Words>
  <Application>Microsoft Macintosh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Acumin Pro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Contini</dc:creator>
  <cp:lastModifiedBy>Jillian Hall</cp:lastModifiedBy>
  <cp:revision>20</cp:revision>
  <dcterms:created xsi:type="dcterms:W3CDTF">2019-07-29T21:37:05Z</dcterms:created>
  <dcterms:modified xsi:type="dcterms:W3CDTF">2020-02-18T18:48:09Z</dcterms:modified>
</cp:coreProperties>
</file>