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0D3C391-3897-074C-864D-CAFE3D5693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8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672DDA-A584-6B46-A560-688E1F715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362D3-564D-7549-9D16-10336095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C51EB-B6A2-5740-86EB-E94701D4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3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30DC-CEDA-2048-A624-E55774992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481B46-A209-6F4D-9D7D-5D8EF8070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9D9A9-BE06-B745-8C8D-67D0BFE21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086569-079C-8549-833D-A5262A34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3D00D-70A8-5A42-8A68-0AF3D8BC9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9CEF6-2954-C64A-9B5A-98C9BCFD0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30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B7DCC-07DA-E949-A41C-6CD95C0D1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359510-4022-7E48-B596-B0414B102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B0C91E-E2F8-C04D-AAA4-F34A42136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8ECC09-0D37-D14E-AEF0-20F22090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28AC3B-628B-D444-961D-AADB5A2A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DAA6D-1A67-D447-80AE-17DC79DA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11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3541-3528-C54D-9E26-20219DF73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885721-EABA-8D46-9D7A-25DCED61F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FADEF-E9CB-9349-8FE0-7171A12F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1ABC0-7BE0-4648-83D0-2A0F79543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50B74-8E24-FE47-B445-130260546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6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E54C0F-928C-AE48-99B1-304BD83B4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55E100-B826-D24B-8BCD-A6D840CAB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CC1C7-E0CD-7D46-B4E1-F6B35522B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02BD0-52E5-0F41-A55E-553052E4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BA869-4AF0-F644-B7DF-1C5D99D7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2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6E424B5-E66D-A642-8144-587A4056D2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1C1D326-BB5D-DB44-BD3D-CB79D18A13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65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C6D3-D2E8-CB41-94C2-9CCC0CDA21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D3F22D-DC38-FC48-AF27-DBF5DA3D9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E349A-4CDF-6C44-AAA6-779A122E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4202E-AFD7-4346-B989-92ECF16D8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6E963-B9E6-F449-9AD7-1A427329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5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24E6-FD35-5344-B096-6402F0088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506CC-9800-2A4A-937F-7050F558C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D5D2C-F9B1-D246-9639-851B83E5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AE7EA-1E3A-D94D-B1D2-0CE4354C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CEC4F-CD4A-074B-AF66-EC8A7F797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07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0688-DD92-9943-84E2-D1C7348CC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18772-AFFF-2E44-B112-A8829FF4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C20D1-F382-E047-BD6E-E821A18F6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64C23-EB60-B64F-BD56-2736493C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261C-B006-274F-97A2-DDB81A06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8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DCEE5-ECC2-C34D-921B-4910BCF1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AE6C2-473C-884D-98CC-22F3980C9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10E41-DAFA-8D44-A811-B6F00D1ABE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ED87A-A44A-D943-A9F6-45C10193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96D7B0-3736-9F48-8C12-343F4894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7BCF5-F602-194C-9182-ABCD9A23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1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78B3-B81D-A94B-887D-AA3BCD5AA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04E6B-5FC9-C94E-8938-82EA08080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0A4408-6DDC-894A-A92C-44C7725D4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4DBDFC-6932-0F49-AC0F-B83C496DB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C8CA63-D6A0-CD40-8A09-CD7D29F34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1DFC31-AB4A-764F-AE33-ADD2841CE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B5C095-B961-DA41-853A-0787197BC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2545B4-1E2D-BD4B-B63F-962CD415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6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2BBD9-42F8-2548-A429-5A6FFB89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0C8A3C-62E3-6243-B3A0-5A50F056B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6E7A14-FBA0-2F4B-8266-30B92BDEA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F83B1-9659-1C43-9CF3-17DACFAA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84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E720D2-91CE-044F-A8ED-BD107AF7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9144B-E297-7342-91F4-A0B0E7863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2342E-CED4-0948-9028-835746FB50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C286-2EAD-1943-B258-A40FB6B7C067}" type="datetimeFigureOut">
              <a:rPr lang="en-US" smtClean="0"/>
              <a:t>6/11/20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7D762-EA8D-C74D-9BAD-4C8B0B22B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07BDC2-4FB1-2043-805D-6668956B4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76E8E-37A2-B04F-97EF-9BA25096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40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5F23E-7A46-DC47-920B-170289A4D3F0}"/>
              </a:ext>
            </a:extLst>
          </p:cNvPr>
          <p:cNvSpPr txBox="1">
            <a:spLocks/>
          </p:cNvSpPr>
          <p:nvPr/>
        </p:nvSpPr>
        <p:spPr>
          <a:xfrm>
            <a:off x="559904" y="31500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BF4BF05-40E6-0F4A-9D20-896B4EE3D1BC}"/>
              </a:ext>
            </a:extLst>
          </p:cNvPr>
          <p:cNvSpPr txBox="1">
            <a:spLocks/>
          </p:cNvSpPr>
          <p:nvPr/>
        </p:nvSpPr>
        <p:spPr>
          <a:xfrm>
            <a:off x="559904" y="21398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9052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E34FB-F505-D740-9FE6-456A0DEA663B}"/>
              </a:ext>
            </a:extLst>
          </p:cNvPr>
          <p:cNvSpPr txBox="1">
            <a:spLocks/>
          </p:cNvSpPr>
          <p:nvPr/>
        </p:nvSpPr>
        <p:spPr>
          <a:xfrm>
            <a:off x="403682" y="-17329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DA2F3D-00D7-1E4A-92B3-332936355318}"/>
              </a:ext>
            </a:extLst>
          </p:cNvPr>
          <p:cNvSpPr txBox="1">
            <a:spLocks/>
          </p:cNvSpPr>
          <p:nvPr/>
        </p:nvSpPr>
        <p:spPr>
          <a:xfrm>
            <a:off x="403682" y="9833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56839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1931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479F3A9-71F4-BD47-9A17-6F4619C5634D}" vid="{2B07143B-CE63-1844-B53E-9D0EDAD8FD9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4377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Nanci Lancaster</cp:lastModifiedBy>
  <cp:revision>2</cp:revision>
  <dcterms:created xsi:type="dcterms:W3CDTF">2020-06-01T17:37:55Z</dcterms:created>
  <dcterms:modified xsi:type="dcterms:W3CDTF">2020-06-14T18:12:59Z</dcterms:modified>
</cp:coreProperties>
</file>