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6" r:id="rId2"/>
    <p:sldId id="262" r:id="rId3"/>
    <p:sldId id="269" r:id="rId4"/>
    <p:sldId id="270" r:id="rId5"/>
    <p:sldId id="263" r:id="rId6"/>
    <p:sldId id="268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9B9A"/>
    <a:srgbClr val="0B4A6F"/>
    <a:srgbClr val="12446D"/>
    <a:srgbClr val="076F83"/>
    <a:srgbClr val="08A4B6"/>
    <a:srgbClr val="DB2430"/>
    <a:srgbClr val="7C4496"/>
    <a:srgbClr val="F8D1C8"/>
    <a:srgbClr val="EC4C7F"/>
    <a:srgbClr val="B43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098" autoAdjust="0"/>
    <p:restoredTop sz="94514"/>
  </p:normalViewPr>
  <p:slideViewPr>
    <p:cSldViewPr snapToGrid="0" snapToObjects="1">
      <p:cViewPr varScale="1">
        <p:scale>
          <a:sx n="119" d="100"/>
          <a:sy n="119" d="100"/>
        </p:scale>
        <p:origin x="123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164-EA59-4044-8F82-034AE49D2C8D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F61D2-B981-484E-B5B5-CD430142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40806" r="19499" b="40239"/>
          <a:stretch/>
        </p:blipFill>
        <p:spPr>
          <a:xfrm>
            <a:off x="338237" y="448311"/>
            <a:ext cx="5367362" cy="1078120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7000">
              <a:srgbClr val="0B4A6F"/>
            </a:gs>
            <a:gs pos="100000">
              <a:srgbClr val="039B9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8412" y="0"/>
            <a:ext cx="82955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"/>
            <a:ext cx="9143996" cy="514349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09568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40806" r="41967" b="40239"/>
          <a:stretch/>
        </p:blipFill>
        <p:spPr>
          <a:xfrm>
            <a:off x="341884" y="448311"/>
            <a:ext cx="3095410" cy="10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3" t="40806" r="21012" b="40239"/>
          <a:stretch/>
        </p:blipFill>
        <p:spPr>
          <a:xfrm>
            <a:off x="435334" y="322412"/>
            <a:ext cx="2684536" cy="143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40806" r="19499" b="40239"/>
          <a:stretch/>
        </p:blipFill>
        <p:spPr>
          <a:xfrm>
            <a:off x="695170" y="1783148"/>
            <a:ext cx="7858355" cy="15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40806" r="41967" b="40239"/>
          <a:stretch/>
        </p:blipFill>
        <p:spPr>
          <a:xfrm>
            <a:off x="857855" y="1318404"/>
            <a:ext cx="7298816" cy="25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53"/>
            <a:ext cx="9143996" cy="5143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3" t="40806" r="21012" b="40239"/>
          <a:stretch/>
        </p:blipFill>
        <p:spPr>
          <a:xfrm>
            <a:off x="1196708" y="804242"/>
            <a:ext cx="6962996" cy="372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039B9A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039B9A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039B9A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039B9A"/>
              </a:buClr>
              <a:defRPr>
                <a:latin typeface="Arial"/>
                <a:cs typeface="Arial"/>
              </a:defRPr>
            </a:lvl4pPr>
            <a:lvl5pPr>
              <a:buClr>
                <a:srgbClr val="039B9A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841501" y="4919093"/>
            <a:ext cx="134060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039B9A"/>
                </a:solidFill>
              </a:rPr>
              <a:t>#</a:t>
            </a:r>
            <a:r>
              <a:rPr lang="en-US" dirty="0" err="1">
                <a:solidFill>
                  <a:srgbClr val="039B9A"/>
                </a:solidFill>
              </a:rPr>
              <a:t>ossummit</a:t>
            </a:r>
            <a:r>
              <a:rPr lang="en-US" dirty="0">
                <a:solidFill>
                  <a:srgbClr val="039B9A"/>
                </a:solidFill>
              </a:rPr>
              <a:t>  #</a:t>
            </a:r>
            <a:r>
              <a:rPr lang="en-US" dirty="0" err="1">
                <a:solidFill>
                  <a:srgbClr val="039B9A"/>
                </a:solidFill>
              </a:rPr>
              <a:t>lfelc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039B9A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039B9A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039B9A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039B9A"/>
              </a:buClr>
              <a:defRPr>
                <a:latin typeface="Arial"/>
                <a:cs typeface="Arial"/>
              </a:defRPr>
            </a:lvl4pPr>
            <a:lvl5pPr>
              <a:buClr>
                <a:srgbClr val="039B9A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65089" y="4903103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039B9A"/>
                </a:solidFill>
              </a:rPr>
              <a:t> #</a:t>
            </a:r>
            <a:r>
              <a:rPr lang="en-US" sz="1000" dirty="0" err="1">
                <a:solidFill>
                  <a:srgbClr val="039B9A"/>
                </a:solidFill>
              </a:rPr>
              <a:t>osseu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039B9A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039B9A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039B9A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039B9A"/>
              </a:buClr>
              <a:defRPr>
                <a:latin typeface="Arial"/>
                <a:cs typeface="Arial"/>
              </a:defRPr>
            </a:lvl4pPr>
            <a:lvl5pPr>
              <a:buClr>
                <a:srgbClr val="039B9A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49932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039B9A"/>
                </a:solidFill>
              </a:rPr>
              <a:t> #</a:t>
            </a:r>
            <a:r>
              <a:rPr lang="en-US" sz="1000" dirty="0" err="1">
                <a:solidFill>
                  <a:srgbClr val="039B9A"/>
                </a:solidFill>
              </a:rPr>
              <a:t>lfelc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59" r:id="rId4"/>
    <p:sldLayoutId id="2147483662" r:id="rId5"/>
    <p:sldLayoutId id="2147483663" r:id="rId6"/>
    <p:sldLayoutId id="2147483656" r:id="rId7"/>
    <p:sldLayoutId id="2147483664" r:id="rId8"/>
    <p:sldLayoutId id="2147483665" r:id="rId9"/>
    <p:sldLayoutId id="2147483658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3793" y="4470023"/>
            <a:ext cx="1154784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500" dirty="0"/>
              <a:t>#</a:t>
            </a:r>
            <a:r>
              <a:rPr lang="en-US" sz="1500" dirty="0" err="1"/>
              <a:t>lfelc</a:t>
            </a:r>
            <a:endParaRPr lang="en-US" sz="1500" b="1" dirty="0">
              <a:solidFill>
                <a:srgbClr val="8ABA5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1185" y="4470023"/>
            <a:ext cx="156099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sz="1500" dirty="0"/>
              <a:t>@</a:t>
            </a:r>
            <a:r>
              <a:rPr lang="en-CA" sz="1500" dirty="0" err="1"/>
              <a:t>twitterhandle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435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2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6882" y="1151763"/>
            <a:ext cx="6893913" cy="2906700"/>
          </a:xfrm>
        </p:spPr>
        <p:txBody>
          <a:bodyPr/>
          <a:lstStyle/>
          <a:p>
            <a:r>
              <a:rPr lang="en-US" dirty="0"/>
              <a:t>Click to place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643" y="4384624"/>
            <a:ext cx="993870" cy="3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96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66</Words>
  <Application>Microsoft Macintosh PowerPoint</Application>
  <PresentationFormat>On-screen Show (16:9)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Helvetica Neue Light</vt:lpstr>
      <vt:lpstr>Office Theme</vt:lpstr>
      <vt:lpstr>PowerPoint Presentation</vt:lpstr>
      <vt:lpstr>Click to edit title</vt:lpstr>
      <vt:lpstr>Click to edit title</vt:lpstr>
      <vt:lpstr>Click to edit 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Jillian Hall</cp:lastModifiedBy>
  <cp:revision>54</cp:revision>
  <dcterms:created xsi:type="dcterms:W3CDTF">2015-04-06T18:30:18Z</dcterms:created>
  <dcterms:modified xsi:type="dcterms:W3CDTF">2020-09-30T03:44:16Z</dcterms:modified>
</cp:coreProperties>
</file>