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2" r:id="rId3"/>
    <p:sldId id="264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ED67"/>
    <a:srgbClr val="2398D4"/>
    <a:srgbClr val="73973E"/>
    <a:srgbClr val="BDFC6E"/>
    <a:srgbClr val="013B74"/>
    <a:srgbClr val="1E98C9"/>
    <a:srgbClr val="4EB7C5"/>
    <a:srgbClr val="1E988A"/>
    <a:srgbClr val="B0E1D8"/>
    <a:srgbClr val="9FD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 autoAdjust="0"/>
    <p:restoredTop sz="94514"/>
  </p:normalViewPr>
  <p:slideViewPr>
    <p:cSldViewPr snapToGrid="0" snapToObjects="1">
      <p:cViewPr varScale="1">
        <p:scale>
          <a:sx n="119" d="100"/>
          <a:sy n="119" d="100"/>
        </p:scale>
        <p:origin x="1360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46" y="528032"/>
            <a:ext cx="2175439" cy="871848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328769" y="265133"/>
            <a:ext cx="8478435" cy="4608140"/>
          </a:xfrm>
          <a:prstGeom prst="rect">
            <a:avLst/>
          </a:prstGeom>
          <a:noFill/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28769" y="4470167"/>
            <a:ext cx="2150469" cy="403106"/>
          </a:xfrm>
          <a:noFill/>
          <a:ln>
            <a:noFill/>
          </a:ln>
        </p:spPr>
        <p:txBody>
          <a:bodyPr lIns="360000">
            <a:noAutofit/>
          </a:bodyPr>
          <a:lstStyle>
            <a:lvl1pPr marL="0" indent="0" algn="l">
              <a:buNone/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/>
              <a:t>@</a:t>
            </a:r>
            <a:r>
              <a:rPr lang="en-CA" dirty="0" err="1"/>
              <a:t>twitterhandle</a:t>
            </a:r>
            <a:endParaRPr lang="en-US" dirty="0"/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28769" y="1781666"/>
            <a:ext cx="5793079" cy="1321357"/>
          </a:xfrm>
          <a:solidFill>
            <a:schemeClr val="bg1"/>
          </a:solidFill>
        </p:spPr>
        <p:txBody>
          <a:bodyPr lIns="360000" anchor="ctr">
            <a:noAutofit/>
          </a:bodyPr>
          <a:lstStyle>
            <a:lvl1pPr marL="0" indent="0" algn="l">
              <a:buNone/>
              <a:defRPr sz="4800" b="1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/>
              <a:t>Click to Edit Title</a:t>
            </a:r>
            <a:endParaRPr lang="en-US" dirty="0"/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28769" y="3188508"/>
            <a:ext cx="3026003" cy="403106"/>
          </a:xfrm>
          <a:solidFill>
            <a:schemeClr val="tx1"/>
          </a:solidFill>
          <a:ln>
            <a:noFill/>
          </a:ln>
        </p:spPr>
        <p:txBody>
          <a:bodyPr lIns="360000">
            <a:noAutofit/>
          </a:bodyPr>
          <a:lstStyle>
            <a:lvl1pPr marL="0" indent="0" algn="l">
              <a:buNone/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/>
              <a:t>Title / Subtitle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25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989" y="1392258"/>
            <a:ext cx="5642529" cy="2261349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328769" y="265133"/>
            <a:ext cx="8478435" cy="4608140"/>
          </a:xfrm>
          <a:prstGeom prst="rect">
            <a:avLst/>
          </a:prstGeom>
          <a:noFill/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42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gradFill flip="none" rotWithShape="1">
          <a:gsLst>
            <a:gs pos="49000">
              <a:srgbClr val="2398D4"/>
            </a:gs>
            <a:gs pos="100000">
              <a:srgbClr val="B1ED67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848412"/>
            <a:ext cx="9144000" cy="40572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9441" y="55168"/>
            <a:ext cx="8389903" cy="800739"/>
          </a:xfrm>
        </p:spPr>
        <p:txBody>
          <a:bodyPr>
            <a:normAutofit/>
          </a:bodyPr>
          <a:lstStyle>
            <a:lvl1pPr algn="l">
              <a:defRPr sz="3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1951" y="1200151"/>
            <a:ext cx="7280107" cy="3394472"/>
          </a:xfrm>
        </p:spPr>
        <p:txBody>
          <a:bodyPr/>
          <a:lstStyle>
            <a:lvl1pPr>
              <a:buClr>
                <a:srgbClr val="469995"/>
              </a:buClr>
              <a:defRPr sz="2800">
                <a:latin typeface="Arial"/>
                <a:cs typeface="Arial"/>
              </a:defRPr>
            </a:lvl1pPr>
            <a:lvl2pPr>
              <a:buClr>
                <a:srgbClr val="469995"/>
              </a:buClr>
              <a:defRPr sz="2400">
                <a:latin typeface="Arial"/>
                <a:cs typeface="Arial"/>
              </a:defRPr>
            </a:lvl2pPr>
            <a:lvl3pPr>
              <a:buClr>
                <a:srgbClr val="469995"/>
              </a:buClr>
              <a:defRPr sz="2000">
                <a:latin typeface="Arial"/>
                <a:cs typeface="Arial"/>
              </a:defRPr>
            </a:lvl3pPr>
            <a:lvl4pPr>
              <a:buClr>
                <a:srgbClr val="469995"/>
              </a:buClr>
              <a:defRPr>
                <a:latin typeface="Arial"/>
                <a:cs typeface="Arial"/>
              </a:defRPr>
            </a:lvl4pPr>
            <a:lvl5pPr>
              <a:buClr>
                <a:srgbClr val="469995"/>
              </a:buCl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76" t="43383" r="44795" b="44521"/>
          <a:stretch/>
        </p:blipFill>
        <p:spPr>
          <a:xfrm>
            <a:off x="7860637" y="4283538"/>
            <a:ext cx="1154784" cy="622169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-2" y="4946754"/>
            <a:ext cx="9144002" cy="19674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99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gradFill>
          <a:gsLst>
            <a:gs pos="0">
              <a:srgbClr val="2398D4"/>
            </a:gs>
            <a:gs pos="100000">
              <a:srgbClr val="B1ED67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499016" y="0"/>
            <a:ext cx="7644983" cy="514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963712" y="1439057"/>
            <a:ext cx="6559682" cy="2906700"/>
          </a:xfrm>
          <a:noFill/>
        </p:spPr>
        <p:txBody>
          <a:bodyPr lIns="360000" anchor="ctr">
            <a:noAutofit/>
          </a:bodyPr>
          <a:lstStyle>
            <a:lvl1pPr marL="0" indent="0" algn="l">
              <a:buNone/>
              <a:defRPr sz="4800" b="1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/>
              <a:t>Insert Title </a:t>
            </a:r>
            <a:br>
              <a:rPr lang="en-CA" dirty="0"/>
            </a:br>
            <a:r>
              <a:rPr lang="en-CA" dirty="0"/>
              <a:t>Here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28769" y="265133"/>
            <a:ext cx="8478435" cy="4608140"/>
          </a:xfrm>
          <a:prstGeom prst="rect">
            <a:avLst/>
          </a:prstGeom>
          <a:noFill/>
          <a:ln w="12700">
            <a:solidFill>
              <a:srgbClr val="B1ED6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8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387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227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50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9" r:id="rId2"/>
    <p:sldLayoutId id="2147483656" r:id="rId3"/>
    <p:sldLayoutId id="2147483658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28769" y="1781666"/>
            <a:ext cx="5793079" cy="1321357"/>
          </a:xfrm>
          <a:solidFill>
            <a:schemeClr val="bg1"/>
          </a:solidFill>
        </p:spPr>
        <p:txBody>
          <a:bodyPr lIns="360000" anchor="ctr">
            <a:noAutofit/>
          </a:bodyPr>
          <a:lstStyle>
            <a:lvl1pPr marL="0" indent="0" algn="l">
              <a:buNone/>
              <a:defRPr sz="4800" b="1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/>
              <a:t>Click to Edit Title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28769" y="3188508"/>
            <a:ext cx="3026003" cy="403106"/>
          </a:xfrm>
          <a:solidFill>
            <a:schemeClr val="tx1"/>
          </a:solidFill>
          <a:ln>
            <a:noFill/>
          </a:ln>
        </p:spPr>
        <p:txBody>
          <a:bodyPr lIns="360000">
            <a:noAutofit/>
          </a:bodyPr>
          <a:lstStyle>
            <a:lvl1pPr marL="0" indent="0" algn="l">
              <a:buNone/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/>
              <a:t>Title / Subtitle Here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90405" y="6477936"/>
            <a:ext cx="1594309" cy="2866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l"/>
            <a:r>
              <a:rPr lang="en-US" sz="1200" b="1" i="0" kern="1200" dirty="0">
                <a:solidFill>
                  <a:schemeClr val="bg1">
                    <a:lumMod val="65000"/>
                  </a:schemeClr>
                </a:solidFill>
                <a:effectLst/>
                <a:latin typeface="Arial"/>
                <a:ea typeface="+mj-ea"/>
                <a:cs typeface="Arial"/>
              </a:rPr>
              <a:t>@twitter</a:t>
            </a:r>
            <a:endParaRPr lang="en-US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328769" y="4470167"/>
            <a:ext cx="3964262" cy="403106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</a:pPr>
            <a:r>
              <a:rPr lang="en-CA" sz="1600" dirty="0">
                <a:solidFill>
                  <a:schemeClr val="bg1"/>
                </a:solidFill>
              </a:rPr>
              <a:t>@</a:t>
            </a:r>
            <a:r>
              <a:rPr lang="en-CA" sz="1600" dirty="0" err="1">
                <a:solidFill>
                  <a:schemeClr val="bg1"/>
                </a:solidFill>
              </a:rPr>
              <a:t>twitterhandle</a:t>
            </a:r>
            <a:endParaRPr lang="en-US" sz="16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005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Click to edit text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1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0259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3036</TotalTime>
  <Words>28</Words>
  <Application>Microsoft Macintosh PowerPoint</Application>
  <PresentationFormat>On-screen Show (16:9)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 Neue Light</vt:lpstr>
      <vt:lpstr>Office Theme</vt:lpstr>
      <vt:lpstr>PowerPoint Presentation</vt:lpstr>
      <vt:lpstr>Click to edit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Cohen</dc:creator>
  <cp:lastModifiedBy>Jillian Hall</cp:lastModifiedBy>
  <cp:revision>44</cp:revision>
  <dcterms:created xsi:type="dcterms:W3CDTF">2015-04-06T18:30:18Z</dcterms:created>
  <dcterms:modified xsi:type="dcterms:W3CDTF">2020-09-30T02:04:34Z</dcterms:modified>
</cp:coreProperties>
</file>