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4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9E"/>
    <a:srgbClr val="642366"/>
    <a:srgbClr val="2BBEFF"/>
    <a:srgbClr val="2396C9"/>
    <a:srgbClr val="9FDED5"/>
    <a:srgbClr val="53ADA2"/>
    <a:srgbClr val="1E988A"/>
    <a:srgbClr val="B0E1D8"/>
    <a:srgbClr val="F8D1C8"/>
    <a:srgbClr val="157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94465"/>
  </p:normalViewPr>
  <p:slideViewPr>
    <p:cSldViewPr snapToGrid="0" snapToObjects="1">
      <p:cViewPr varScale="1">
        <p:scale>
          <a:sx n="118" d="100"/>
          <a:sy n="118" d="100"/>
        </p:scale>
        <p:origin x="140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28769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0748" y="281175"/>
            <a:ext cx="8478435" cy="4608140"/>
          </a:xfrm>
          <a:prstGeom prst="rect">
            <a:avLst/>
          </a:prstGeom>
          <a:noFill/>
          <a:ln w="12700">
            <a:solidFill>
              <a:schemeClr val="bg1">
                <a:alpha val="81176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769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8769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1" y="579443"/>
            <a:ext cx="2122531" cy="6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5334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20748" y="281175"/>
            <a:ext cx="8478435" cy="4608140"/>
          </a:xfrm>
          <a:prstGeom prst="rect">
            <a:avLst/>
          </a:prstGeom>
          <a:noFill/>
          <a:ln w="12700">
            <a:solidFill>
              <a:srgbClr val="2BBEFF">
                <a:alpha val="81176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700" y="1781666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28700" y="3188508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5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0748" y="281175"/>
            <a:ext cx="8478435" cy="4608140"/>
          </a:xfrm>
          <a:prstGeom prst="rect">
            <a:avLst/>
          </a:prstGeom>
          <a:noFill/>
          <a:ln w="12700">
            <a:solidFill>
              <a:schemeClr val="bg1">
                <a:alpha val="81176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95" y="1500732"/>
            <a:ext cx="6661411" cy="21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0">
              <a:srgbClr val="642366"/>
            </a:gs>
            <a:gs pos="100000">
              <a:srgbClr val="00B19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848412"/>
            <a:ext cx="9144000" cy="4098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7673"/>
            <a:ext cx="8389903" cy="800739"/>
          </a:xfrm>
        </p:spPr>
        <p:txBody>
          <a:bodyPr>
            <a:normAutofit/>
          </a:bodyPr>
          <a:lstStyle>
            <a:lvl1pPr algn="l">
              <a:defRPr sz="3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200151"/>
            <a:ext cx="7280107" cy="3394472"/>
          </a:xfrm>
        </p:spPr>
        <p:txBody>
          <a:bodyPr/>
          <a:lstStyle>
            <a:lvl1pPr>
              <a:buClr>
                <a:srgbClr val="64236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64236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64236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642366"/>
              </a:buClr>
              <a:defRPr>
                <a:latin typeface="Arial"/>
                <a:cs typeface="Arial"/>
              </a:defRPr>
            </a:lvl4pPr>
            <a:lvl5pPr>
              <a:buClr>
                <a:srgbClr val="64236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43383" r="44795" b="44521"/>
          <a:stretch/>
        </p:blipFill>
        <p:spPr>
          <a:xfrm>
            <a:off x="7860637" y="4283538"/>
            <a:ext cx="1154784" cy="62216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499016" y="0"/>
            <a:ext cx="7644983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963712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499015" cy="5143500"/>
          </a:xfrm>
          <a:prstGeom prst="rect">
            <a:avLst/>
          </a:prstGeom>
          <a:gradFill flip="none" rotWithShape="1">
            <a:gsLst>
              <a:gs pos="0">
                <a:srgbClr val="642366"/>
              </a:gs>
              <a:gs pos="100000">
                <a:srgbClr val="00B19E"/>
              </a:gs>
            </a:gsLst>
            <a:lin ang="5400000" scaled="1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20748" y="281175"/>
            <a:ext cx="8478435" cy="4608140"/>
          </a:xfrm>
          <a:prstGeom prst="rect">
            <a:avLst/>
          </a:prstGeom>
          <a:noFill/>
          <a:ln w="12700">
            <a:solidFill>
              <a:srgbClr val="00B19E">
                <a:alpha val="81176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6" r:id="rId4"/>
    <p:sldLayoutId id="2147483658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8769" y="1781666"/>
            <a:ext cx="5793079" cy="1321357"/>
          </a:xfrm>
        </p:spPr>
        <p:txBody>
          <a:bodyPr/>
          <a:lstStyle/>
          <a:p>
            <a:r>
              <a:rPr lang="en-US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8769" y="3188508"/>
            <a:ext cx="3026003" cy="403106"/>
          </a:xfrm>
        </p:spPr>
        <p:txBody>
          <a:bodyPr/>
          <a:lstStyle/>
          <a:p>
            <a:r>
              <a:rPr lang="en-US" dirty="0"/>
              <a:t>Name / Subtitle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24</Words>
  <Application>Microsoft Macintosh PowerPoint</Application>
  <PresentationFormat>On-screen Show (16:9)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Jillian Hall</cp:lastModifiedBy>
  <cp:revision>50</cp:revision>
  <dcterms:created xsi:type="dcterms:W3CDTF">2015-04-06T18:30:18Z</dcterms:created>
  <dcterms:modified xsi:type="dcterms:W3CDTF">2020-09-30T02:12:07Z</dcterms:modified>
</cp:coreProperties>
</file>