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C42"/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6979ED2E-C9EE-9D41-8418-C19E2BF34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7E8D333-703F-444F-B200-88599445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174D77C-675D-B345-A3EB-D98440C09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3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318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314231" y="-1236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403682" y="933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31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12725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jcrowley@linuxfoundation.org</cp:lastModifiedBy>
  <cp:revision>42</cp:revision>
  <dcterms:created xsi:type="dcterms:W3CDTF">2019-07-29T21:37:05Z</dcterms:created>
  <dcterms:modified xsi:type="dcterms:W3CDTF">2021-02-08T16:53:02Z</dcterms:modified>
</cp:coreProperties>
</file>