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243"/>
    <a:srgbClr val="0E0E5A"/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5F411E-4324-1B4A-931A-F32B35ACC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B918BA8-3B64-FA45-97D6-B19491F37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AC4757-52C8-1148-ADBD-B51D05FAC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3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rgbClr val="3C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3187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3C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C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391195" y="1192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jcrowley@linuxfoundation.org</cp:lastModifiedBy>
  <cp:revision>33</cp:revision>
  <dcterms:created xsi:type="dcterms:W3CDTF">2019-07-29T21:37:05Z</dcterms:created>
  <dcterms:modified xsi:type="dcterms:W3CDTF">2021-03-01T22:23:36Z</dcterms:modified>
</cp:coreProperties>
</file>