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0846"/>
    <a:srgbClr val="C746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Shape, rectangle&#10;&#10;Description automatically generated">
            <a:extLst>
              <a:ext uri="{FF2B5EF4-FFF2-40B4-BE49-F238E27FC236}">
                <a16:creationId xmlns:a16="http://schemas.microsoft.com/office/drawing/2014/main" id="{48923F2D-F269-BE4D-B2D9-725DDA37C6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BE69AFB3-7207-E643-B306-9B86E8ACE16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03683" y="1342060"/>
            <a:ext cx="9525000" cy="397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53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3D54-FF23-DC43-BDC1-7C9CB291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1C84B-EB95-504C-BA13-9C91D5B99F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407B5-E07B-A34C-BE41-BDB7E9CCE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9D598-F34F-974C-9BED-70D728FE1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C315E-7554-6248-82BB-A1F3479A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92A2A-9484-704F-8448-BEC2E5416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8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AD25D-D4D9-9B49-BCF4-BED67C0B6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A1B320-757B-9E4C-80EE-50CA31AB3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923A0-C47D-CF4A-9BFD-CE852F56A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19C6B-09CC-5140-8A0D-050AFDB7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69FE6-C499-6545-97CB-807D22E77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5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6150A-49A0-A94E-8261-45284D2C2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06B609-CF01-9E40-8034-0330CF362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8B4FA-5A83-C04F-9F30-EC585173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3588A-3217-6446-8535-3F1E4CC7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3105A-F15E-1E49-9383-E6E4AE210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5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hape, rectangle&#10;&#10;Description automatically generated">
            <a:extLst>
              <a:ext uri="{FF2B5EF4-FFF2-40B4-BE49-F238E27FC236}">
                <a16:creationId xmlns:a16="http://schemas.microsoft.com/office/drawing/2014/main" id="{24EDAFA6-CEC9-3240-B14C-F5D90907E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4D06BBE2-A5B7-3744-B441-02B0B99A55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28992" y="278571"/>
            <a:ext cx="3443908" cy="143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02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hape, rectangle&#10;&#10;Description automatically generated">
            <a:extLst>
              <a:ext uri="{FF2B5EF4-FFF2-40B4-BE49-F238E27FC236}">
                <a16:creationId xmlns:a16="http://schemas.microsoft.com/office/drawing/2014/main" id="{8EB73029-16E4-0F48-B898-9D66D17EE5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ACA31EA-8BD6-204F-8D1E-90050A5E9C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30408" y="99668"/>
            <a:ext cx="2012674" cy="83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198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3EC30-1EC6-0B45-886D-C54A28927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15AA9-E6D5-EB42-856D-D7F76E3DB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8C696-DB20-FE4E-BCA3-1E6D04DD7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BA9E8-6E9D-2643-BAC0-4C3A0DBB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8B959-CE0A-9349-967C-65E9C9F16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5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2ABB8-9D88-6C41-80C4-559374A5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BBA06-00D4-984C-9728-9FBA0B5CAF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9369E2-743F-AE40-A501-4B413DA75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27D002-7625-6C4D-A611-B3EF8178D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28119-6209-3A42-9367-80745DEF7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14B60-64E5-D846-B4FA-C59A5F5F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6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F89B-CAA8-184C-9E27-A0BB1C7A7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8CDBD-425F-7A41-AD72-962CF2735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23AAB-EA6F-564F-8EE2-D4C84F834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8FEF2-00C2-4144-B776-C071AD79D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B557D1-2C72-E841-BF8D-F83754B46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9C822-3D0C-0041-8C68-A647AAA8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117E9E-998E-C548-B640-68001DB4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F30649-9254-4D43-A6A1-96BF95619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057D-5C2F-7F42-AE47-35F4172F7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226243-985E-4A42-A8E6-775F0BC5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F59E0-176C-0645-BBB0-A001D77A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8BB6A-917E-7C4C-BF10-8C88D5FE2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5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43D1EE-4C18-D64D-AF72-D384686F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4635D-A243-9C46-A344-A23C5578B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4CF0D-459F-C340-99B0-DA3FEF855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9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47A66-C88D-BC41-AF2A-C7EF18311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6AF67-140E-4F4B-9967-B2ABE5506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77706-4CDE-2F47-B3B6-32941E4BB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6E5F8F-5A8E-1842-BFDB-7266F8F6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7D77D-113D-E543-B73A-6171923F5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5C94A-858C-D545-9D1B-DBB397BFB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3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480CF-C0EE-5943-BFB9-C1638E116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0343D-9B93-C141-A537-E7FE8084E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F46F0-409C-3E4E-BF8B-968079EE8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F604-BC3A-7249-8689-657AF7B88D6C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961B1-7C55-0C45-8BAC-6372BEDFA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276A-E708-6147-A1E3-375C693ED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7C995-B61A-8247-B66E-3CF2EAADF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4723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342D4B4-BF92-D14A-BF1C-9878B92A2A3D}"/>
              </a:ext>
            </a:extLst>
          </p:cNvPr>
          <p:cNvSpPr txBox="1">
            <a:spLocks/>
          </p:cNvSpPr>
          <p:nvPr/>
        </p:nvSpPr>
        <p:spPr>
          <a:xfrm>
            <a:off x="559904" y="33290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Speaker Name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1E3EC15-5521-4C4D-8C50-80159D61BEC0}"/>
              </a:ext>
            </a:extLst>
          </p:cNvPr>
          <p:cNvSpPr txBox="1">
            <a:spLocks/>
          </p:cNvSpPr>
          <p:nvPr/>
        </p:nvSpPr>
        <p:spPr>
          <a:xfrm>
            <a:off x="559904" y="23187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52877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59CCD5-6CC8-A349-8AAD-258B403F82C7}"/>
              </a:ext>
            </a:extLst>
          </p:cNvPr>
          <p:cNvSpPr txBox="1">
            <a:spLocks/>
          </p:cNvSpPr>
          <p:nvPr/>
        </p:nvSpPr>
        <p:spPr>
          <a:xfrm>
            <a:off x="403682" y="-1037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DC29058-5CA4-7444-84FB-19552628A5DC}"/>
              </a:ext>
            </a:extLst>
          </p:cNvPr>
          <p:cNvSpPr txBox="1">
            <a:spLocks/>
          </p:cNvSpPr>
          <p:nvPr/>
        </p:nvSpPr>
        <p:spPr>
          <a:xfrm>
            <a:off x="403682" y="9337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54324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11495</TotalTime>
  <Words>5</Words>
  <Application>Microsoft Macintosh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Contini</dc:creator>
  <cp:lastModifiedBy>Alex Contini</cp:lastModifiedBy>
  <cp:revision>35</cp:revision>
  <dcterms:created xsi:type="dcterms:W3CDTF">2019-07-29T21:37:05Z</dcterms:created>
  <dcterms:modified xsi:type="dcterms:W3CDTF">2021-01-25T16:51:17Z</dcterms:modified>
</cp:coreProperties>
</file>