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9" r:id="rId2"/>
    <p:sldId id="268" r:id="rId3"/>
    <p:sldId id="270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227"/>
    <a:srgbClr val="03022B"/>
    <a:srgbClr val="2F2F81"/>
    <a:srgbClr val="2D3191"/>
    <a:srgbClr val="E21D39"/>
    <a:srgbClr val="013B74"/>
    <a:srgbClr val="1E98C9"/>
    <a:srgbClr val="4EB7C5"/>
    <a:srgbClr val="1E988A"/>
    <a:srgbClr val="B0E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02" autoAdjust="0"/>
    <p:restoredTop sz="94488"/>
  </p:normalViewPr>
  <p:slideViewPr>
    <p:cSldViewPr snapToGrid="0" snapToObjects="1">
      <p:cViewPr varScale="1">
        <p:scale>
          <a:sx n="140" d="100"/>
          <a:sy n="140" d="100"/>
        </p:scale>
        <p:origin x="138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48F85-D446-2B45-B57A-C0A25DE936C4}" type="datetimeFigureOut">
              <a:rPr lang="en-US" smtClean="0"/>
              <a:t>3/18/21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08DEA-7264-264A-9AB1-2FE28E381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20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022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/>
          <p:cNvSpPr>
            <a:spLocks noGrp="1"/>
          </p:cNvSpPr>
          <p:nvPr>
            <p:ph type="body" sz="quarter" idx="10" hasCustomPrompt="1"/>
          </p:nvPr>
        </p:nvSpPr>
        <p:spPr>
          <a:xfrm>
            <a:off x="451952" y="1269969"/>
            <a:ext cx="5071319" cy="1921788"/>
          </a:xfrm>
          <a:prstGeom prst="rect">
            <a:avLst/>
          </a:prstGeom>
        </p:spPr>
        <p:txBody>
          <a:bodyPr wrap="square" anchor="b" anchorCtr="0">
            <a:normAutofit/>
          </a:bodyPr>
          <a:lstStyle>
            <a:lvl1pPr marL="0" indent="0" algn="l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algn="ctr"/>
            <a:r>
              <a:rPr lang="en-US" dirty="0"/>
              <a:t>Click to Edit Title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51952" y="3102497"/>
            <a:ext cx="4444513" cy="10344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US" dirty="0"/>
              <a:t>Name /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43425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1951" y="1447799"/>
            <a:ext cx="8245009" cy="3146823"/>
          </a:xfrm>
          <a:prstGeom prst="rect">
            <a:avLst/>
          </a:prstGeom>
        </p:spPr>
        <p:txBody>
          <a:bodyPr/>
          <a:lstStyle>
            <a:lvl1pPr>
              <a:buClr>
                <a:srgbClr val="009ADE"/>
              </a:buClr>
              <a:defRPr sz="2800">
                <a:latin typeface="Arial"/>
                <a:cs typeface="Arial"/>
              </a:defRPr>
            </a:lvl1pPr>
            <a:lvl2pPr>
              <a:buClr>
                <a:srgbClr val="009ADE"/>
              </a:buClr>
              <a:defRPr sz="2400">
                <a:latin typeface="Arial"/>
                <a:cs typeface="Arial"/>
              </a:defRPr>
            </a:lvl2pPr>
            <a:lvl3pPr>
              <a:buClr>
                <a:srgbClr val="009ADE"/>
              </a:buClr>
              <a:defRPr sz="2000">
                <a:latin typeface="Arial"/>
                <a:cs typeface="Arial"/>
              </a:defRPr>
            </a:lvl3pPr>
            <a:lvl4pPr>
              <a:buClr>
                <a:srgbClr val="009ADE"/>
              </a:buClr>
              <a:defRPr>
                <a:latin typeface="Arial"/>
                <a:cs typeface="Arial"/>
              </a:defRPr>
            </a:lvl4pPr>
            <a:lvl5pPr>
              <a:buClr>
                <a:srgbClr val="009ADE"/>
              </a:buCl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</a:t>
            </a:r>
            <a:r>
              <a:rPr lang="en-CA" dirty="0" err="1"/>
              <a:t>levelv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99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25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7" r:id="rId2"/>
    <p:sldLayoutId id="2147483656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235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514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618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3300</TotalTime>
  <Words>0</Words>
  <Application>Microsoft Macintosh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Cohen</dc:creator>
  <cp:lastModifiedBy>Shannon Jessee</cp:lastModifiedBy>
  <cp:revision>58</cp:revision>
  <dcterms:created xsi:type="dcterms:W3CDTF">2015-04-06T18:30:18Z</dcterms:created>
  <dcterms:modified xsi:type="dcterms:W3CDTF">2021-03-18T20:12:52Z</dcterms:modified>
</cp:coreProperties>
</file>