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E5A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3E6A191F-1112-0046-AD6A-56D7869532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D54-FF23-DC43-BDC1-7C9CB291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1C84B-EB95-504C-BA13-9C91D5B99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407B5-E07B-A34C-BE41-BDB7E9CC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D598-F34F-974C-9BED-70D728FE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315E-7554-6248-82BB-A1F3479A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2A2A-9484-704F-8448-BEC2E54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25D-D4D9-9B49-BCF4-BED67C0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B320-757B-9E4C-80EE-50CA31AB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23A0-C47D-CF4A-9BFD-CE852F56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19C6B-09CC-5140-8A0D-050AFDB7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9FE6-C499-6545-97CB-807D22E7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150A-49A0-A94E-8261-45284D2C2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B609-CF01-9E40-8034-0330CF3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B4FA-5A83-C04F-9F30-EC585173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588A-3217-6446-8535-3F1E4CC7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05A-F15E-1E49-9383-E6E4AE2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6A440567-489A-AD4D-80FC-9F800CD6A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C233A47-C74A-0A47-8D36-573979AFB9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EC30-1EC6-0B45-886D-C54A289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15AA9-E6D5-EB42-856D-D7F76E3D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C696-DB20-FE4E-BCA3-1E6D04D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BA9E8-6E9D-2643-BAC0-4C3A0DB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B959-CE0A-9349-967C-65E9C9F1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ABB8-9D88-6C41-80C4-559374A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BA06-00D4-984C-9728-9FBA0B5C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369E2-743F-AE40-A501-4B413DA7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D002-7625-6C4D-A611-B3EF8178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8119-6209-3A42-9367-80745DE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14B60-64E5-D846-B4FA-C59A5F5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F89B-CAA8-184C-9E27-A0BB1C7A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8CDBD-425F-7A41-AD72-962CF273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3AAB-EA6F-564F-8EE2-D4C84F83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FEF2-00C2-4144-B776-C071AD79D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557D1-2C72-E841-BF8D-F83754B46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9C822-3D0C-0041-8C68-A647AAA8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7E9E-998E-C548-B640-68001DB4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30649-9254-4D43-A6A1-96BF956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057D-5C2F-7F42-AE47-35F4172F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26243-985E-4A42-A8E6-775F0BC5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59E0-176C-0645-BBB0-A001D77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BB6A-917E-7C4C-BF10-8C88D5FE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3D1EE-4C18-D64D-AF72-D384686F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4635D-A243-9C46-A344-A23C5578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4CF0D-459F-C340-99B0-DA3FEF8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A66-C88D-BC41-AF2A-C7EF183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AF67-140E-4F4B-9967-B2ABE5506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7706-4CDE-2F47-B3B6-32941E4B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5F8F-5A8E-1842-BFDB-7266F8F6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77D-113D-E543-B73A-6171923F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C94A-858C-D545-9D1B-DBB397BF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6F0-409C-3E4E-BF8B-968079EE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61B1-7C55-0C45-8BAC-6372BEDF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276A-E708-6147-A1E3-375C693ED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3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solidFill>
                  <a:srgbClr val="0E0E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318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E0E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59CCD5-6CC8-A349-8AAD-258B403F82C7}"/>
              </a:ext>
            </a:extLst>
          </p:cNvPr>
          <p:cNvSpPr txBox="1">
            <a:spLocks/>
          </p:cNvSpPr>
          <p:nvPr/>
        </p:nvSpPr>
        <p:spPr>
          <a:xfrm>
            <a:off x="403682" y="-1037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E0E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C29058-5CA4-7444-84FB-19552628A5DC}"/>
              </a:ext>
            </a:extLst>
          </p:cNvPr>
          <p:cNvSpPr txBox="1">
            <a:spLocks/>
          </p:cNvSpPr>
          <p:nvPr/>
        </p:nvSpPr>
        <p:spPr>
          <a:xfrm>
            <a:off x="391195" y="11921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6144</TotalTime>
  <Words>5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Alex Contini</cp:lastModifiedBy>
  <cp:revision>31</cp:revision>
  <dcterms:created xsi:type="dcterms:W3CDTF">2019-07-29T21:37:05Z</dcterms:created>
  <dcterms:modified xsi:type="dcterms:W3CDTF">2021-01-21T21:30:44Z</dcterms:modified>
</cp:coreProperties>
</file>