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C42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F3844573-2128-1C4D-87AC-36AB2CF2D1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5CECAA8-5483-3548-9537-C6F18BA59A8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91378" y="2112893"/>
            <a:ext cx="8070095" cy="245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AD8E84-C934-5F4B-BC1E-705E41BEA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8D7738E3-DE3C-F04E-94B3-0F588178D5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1791" y="393423"/>
            <a:ext cx="3819699" cy="116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9F3ADAE3-6C2D-C64E-9EAD-07C82FB22A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60" y="0"/>
            <a:ext cx="12186080" cy="685800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0C02858-9F69-1D47-8E7B-FC724EC317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31886" y="125068"/>
            <a:ext cx="2269543" cy="6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3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318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314231" y="-12360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403682" y="933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rgbClr val="313C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12705</TotalTime>
  <Words>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Alex Contini</cp:lastModifiedBy>
  <cp:revision>40</cp:revision>
  <dcterms:created xsi:type="dcterms:W3CDTF">2019-07-29T21:37:05Z</dcterms:created>
  <dcterms:modified xsi:type="dcterms:W3CDTF">2021-02-08T15:54:40Z</dcterms:modified>
</cp:coreProperties>
</file>