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02A4"/>
    <a:srgbClr val="6B0846"/>
    <a:srgbClr val="C7468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94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A picture containing text&#10;&#10;Description automatically generated">
            <a:extLst>
              <a:ext uri="{FF2B5EF4-FFF2-40B4-BE49-F238E27FC236}">
                <a16:creationId xmlns:a16="http://schemas.microsoft.com/office/drawing/2014/main" id="{D7AF1629-DF1A-E242-8B92-40E095FA00F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539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23D54-FF23-DC43-BDC1-7C9CB291E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41C84B-EB95-504C-BA13-9C91D5B99F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9407B5-E07B-A34C-BE41-BDB7E9CCEC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E9D598-F34F-974C-9BED-70D728FE1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1F604-BC3A-7249-8689-657AF7B88D6C}" type="datetimeFigureOut">
              <a:rPr lang="en-US" smtClean="0"/>
              <a:t>3/8/21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4C315E-7554-6248-82BB-A1F3479AA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992A2A-9484-704F-8448-BEC2E5416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7C995-B61A-8247-B66E-3CF2EAADF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486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AD25D-D4D9-9B49-BCF4-BED67C0B6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A1B320-757B-9E4C-80EE-50CA31AB33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9923A0-C47D-CF4A-9BFD-CE852F56A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1F604-BC3A-7249-8689-657AF7B88D6C}" type="datetimeFigureOut">
              <a:rPr lang="en-US" smtClean="0"/>
              <a:t>3/8/21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C19C6B-09CC-5140-8A0D-050AFDB74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E69FE6-C499-6545-97CB-807D22E77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7C995-B61A-8247-B66E-3CF2EAADF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9583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BC6150A-49A0-A94E-8261-45284D2C29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06B609-CF01-9E40-8034-0330CF3625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68B4FA-5A83-C04F-9F30-EC585173B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1F604-BC3A-7249-8689-657AF7B88D6C}" type="datetimeFigureOut">
              <a:rPr lang="en-US" smtClean="0"/>
              <a:t>3/8/21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3588A-3217-6446-8535-3F1E4CC70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73105A-F15E-1E49-9383-E6E4AE210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7C995-B61A-8247-B66E-3CF2EAADF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057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2DE4D873-A981-7D4C-9658-FE338C09422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028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93B49141-9DD0-744E-8C7C-9CB35FC04D0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198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3EC30-1EC6-0B45-886D-C54A28927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915AA9-E6D5-EB42-856D-D7F76E3DB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58C696-DB20-FE4E-BCA3-1E6D04DD7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1F604-BC3A-7249-8689-657AF7B88D6C}" type="datetimeFigureOut">
              <a:rPr lang="en-US" smtClean="0"/>
              <a:t>3/8/21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9BA9E8-6E9D-2643-BAC0-4C3A0DBB6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38B959-CE0A-9349-967C-65E9C9F16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7C995-B61A-8247-B66E-3CF2EAADF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358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2ABB8-9D88-6C41-80C4-559374A52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DBBA06-00D4-984C-9728-9FBA0B5CAF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9369E2-743F-AE40-A501-4B413DA75D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27D002-7625-6C4D-A611-B3EF8178D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1F604-BC3A-7249-8689-657AF7B88D6C}" type="datetimeFigureOut">
              <a:rPr lang="en-US" smtClean="0"/>
              <a:t>3/8/21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A28119-6209-3A42-9367-80745DEF7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714B60-64E5-D846-B4FA-C59A5F5F1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7C995-B61A-8247-B66E-3CF2EAADF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168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BF89B-CAA8-184C-9E27-A0BB1C7A7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A8CDBD-425F-7A41-AD72-962CF27356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F23AAB-EA6F-564F-8EE2-D4C84F8349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38FEF2-00C2-4144-B776-C071AD79DE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B557D1-2C72-E841-BF8D-F83754B46F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29C822-3D0C-0041-8C68-A647AAA81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1F604-BC3A-7249-8689-657AF7B88D6C}" type="datetimeFigureOut">
              <a:rPr lang="en-US" smtClean="0"/>
              <a:t>3/8/21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117E9E-998E-C548-B640-68001DB4D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F30649-9254-4D43-A6A1-96BF95619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7C995-B61A-8247-B66E-3CF2EAADF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99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B057D-5C2F-7F42-AE47-35F4172F7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226243-985E-4A42-A8E6-775F0BC54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1F604-BC3A-7249-8689-657AF7B88D6C}" type="datetimeFigureOut">
              <a:rPr lang="en-US" smtClean="0"/>
              <a:t>3/8/21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5F59E0-176C-0645-BBB0-A001D77A7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58BB6A-917E-7C4C-BF10-8C88D5FE2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7C995-B61A-8247-B66E-3CF2EAADF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055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43D1EE-4C18-D64D-AF72-D384686F4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1F604-BC3A-7249-8689-657AF7B88D6C}" type="datetimeFigureOut">
              <a:rPr lang="en-US" smtClean="0"/>
              <a:t>3/8/21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24635D-A243-9C46-A344-A23C5578B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54CF0D-459F-C340-99B0-DA3FEF855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7C995-B61A-8247-B66E-3CF2EAADF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797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47A66-C88D-BC41-AF2A-C7EF18311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46AF67-140E-4F4B-9967-B2ABE55069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277706-4CDE-2F47-B3B6-32941E4BB4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6E5F8F-5A8E-1842-BFDB-7266F8F6F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1F604-BC3A-7249-8689-657AF7B88D6C}" type="datetimeFigureOut">
              <a:rPr lang="en-US" smtClean="0"/>
              <a:t>3/8/21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97D77D-113D-E543-B73A-6171923F5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15C94A-858C-D545-9D1B-DBB397BFB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7C995-B61A-8247-B66E-3CF2EAADF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937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C480CF-C0EE-5943-BFB9-C1638E116B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60343D-9B93-C141-A537-E7FE8084EC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9F46F0-409C-3E4E-BF8B-968079EE83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1F604-BC3A-7249-8689-657AF7B88D6C}" type="datetimeFigureOut">
              <a:rPr lang="en-US" smtClean="0"/>
              <a:t>3/8/21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C961B1-7C55-0C45-8BAC-6372BEDFAC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D276A-E708-6147-A1E3-375C693EDC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7C995-B61A-8247-B66E-3CF2EAADF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53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4723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342D4B4-BF92-D14A-BF1C-9878B92A2A3D}"/>
              </a:ext>
            </a:extLst>
          </p:cNvPr>
          <p:cNvSpPr txBox="1">
            <a:spLocks/>
          </p:cNvSpPr>
          <p:nvPr/>
        </p:nvSpPr>
        <p:spPr>
          <a:xfrm>
            <a:off x="559904" y="33290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i="1" dirty="0">
                <a:solidFill>
                  <a:srgbClr val="5602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Speaker Name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1E3EC15-5521-4C4D-8C50-80159D61BEC0}"/>
              </a:ext>
            </a:extLst>
          </p:cNvPr>
          <p:cNvSpPr txBox="1">
            <a:spLocks/>
          </p:cNvSpPr>
          <p:nvPr/>
        </p:nvSpPr>
        <p:spPr>
          <a:xfrm>
            <a:off x="559904" y="231877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b="1" dirty="0">
                <a:solidFill>
                  <a:srgbClr val="5602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1052877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059CCD5-6CC8-A349-8AAD-258B403F82C7}"/>
              </a:ext>
            </a:extLst>
          </p:cNvPr>
          <p:cNvSpPr txBox="1">
            <a:spLocks/>
          </p:cNvSpPr>
          <p:nvPr/>
        </p:nvSpPr>
        <p:spPr>
          <a:xfrm>
            <a:off x="403682" y="-10372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5602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DC29058-5CA4-7444-84FB-19552628A5DC}"/>
              </a:ext>
            </a:extLst>
          </p:cNvPr>
          <p:cNvSpPr txBox="1">
            <a:spLocks/>
          </p:cNvSpPr>
          <p:nvPr/>
        </p:nvSpPr>
        <p:spPr>
          <a:xfrm>
            <a:off x="403682" y="93375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</a:t>
            </a:r>
          </a:p>
        </p:txBody>
      </p:sp>
    </p:spTree>
    <p:extLst>
      <p:ext uri="{BB962C8B-B14F-4D97-AF65-F5344CB8AC3E}">
        <p14:creationId xmlns:p14="http://schemas.microsoft.com/office/powerpoint/2010/main" val="254324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11718</TotalTime>
  <Words>5</Words>
  <Application>Microsoft Macintosh PowerPoint</Application>
  <PresentationFormat>Widescreen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Contini</dc:creator>
  <cp:lastModifiedBy>Alex Contini</cp:lastModifiedBy>
  <cp:revision>36</cp:revision>
  <dcterms:created xsi:type="dcterms:W3CDTF">2019-07-29T21:37:05Z</dcterms:created>
  <dcterms:modified xsi:type="dcterms:W3CDTF">2021-03-08T17:58:57Z</dcterms:modified>
</cp:coreProperties>
</file>