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1"/>
    <p:sldMasterId id="2147483648" r:id="rId2"/>
    <p:sldMasterId id="2147483651" r:id="rId3"/>
  </p:sldMasterIdLst>
  <p:notesMasterIdLst>
    <p:notesMasterId r:id="rId7"/>
  </p:notesMasterIdLst>
  <p:handoutMasterIdLst>
    <p:handoutMasterId r:id="rId8"/>
  </p:handoutMasterIdLst>
  <p:sldIdLst>
    <p:sldId id="264" r:id="rId4"/>
    <p:sldId id="263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2128"/>
    <a:srgbClr val="1B449C"/>
    <a:srgbClr val="75C2D4"/>
    <a:srgbClr val="009FAC"/>
    <a:srgbClr val="AED1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669"/>
    <p:restoredTop sz="68940"/>
  </p:normalViewPr>
  <p:slideViewPr>
    <p:cSldViewPr snapToGrid="0" snapToObjects="1">
      <p:cViewPr varScale="1">
        <p:scale>
          <a:sx n="108" d="100"/>
          <a:sy n="108" d="100"/>
        </p:scale>
        <p:origin x="216" y="2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5" d="100"/>
          <a:sy n="95" d="100"/>
        </p:scale>
        <p:origin x="2512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7094C8-6BAA-0D43-B5FB-46B347CDD169}" type="datetimeFigureOut">
              <a:rPr lang="en-US" smtClean="0"/>
              <a:t>4/12/21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15E97-0E24-C94E-BE3A-D7DAEF4B4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8545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B59272-40EF-FD4E-B330-0D78D1D9B966}" type="datetimeFigureOut">
              <a:rPr lang="en-US" smtClean="0"/>
              <a:t>4/12/21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8C89B-44CE-8F46-9111-7C9C9EEDA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898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1757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6930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5129212" y="1028484"/>
            <a:ext cx="6205537" cy="670045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0"/>
          </p:nvPr>
        </p:nvSpPr>
        <p:spPr>
          <a:xfrm>
            <a:off x="828675" y="2347416"/>
            <a:ext cx="10506075" cy="3777340"/>
          </a:xfrm>
          <a:prstGeom prst="rect">
            <a:avLst/>
          </a:prstGeom>
        </p:spPr>
        <p:txBody>
          <a:bodyPr/>
          <a:lstStyle>
            <a:lvl1pPr>
              <a:buClr>
                <a:srgbClr val="2E8ACA"/>
              </a:buCl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buClr>
                <a:srgbClr val="2E8ACA"/>
              </a:buCl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buClr>
                <a:srgbClr val="2E8ACA"/>
              </a:buCl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buClr>
                <a:srgbClr val="2E8ACA"/>
              </a:buCl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buClr>
                <a:srgbClr val="2E8ACA"/>
              </a:buCl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890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6774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4289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9834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2917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679E63E-0225-2047-8635-675B6792552B}"/>
              </a:ext>
            </a:extLst>
          </p:cNvPr>
          <p:cNvSpPr txBox="1"/>
          <p:nvPr/>
        </p:nvSpPr>
        <p:spPr>
          <a:xfrm>
            <a:off x="631371" y="2603445"/>
            <a:ext cx="10972800" cy="2285999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 algn="ctr"/>
            <a:r>
              <a:rPr lang="en-US" sz="52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Talk Title Here</a:t>
            </a:r>
          </a:p>
          <a:p>
            <a:pPr algn="ctr"/>
            <a:endParaRPr lang="en-US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Speaker Name, Job Title, </a:t>
            </a:r>
            <a:r>
              <a:rPr lang="en-US" sz="2400" i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Company</a:t>
            </a:r>
            <a:br>
              <a:rPr lang="en-US" sz="2400" b="1" i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</a:br>
            <a:endParaRPr lang="en-US" sz="2400" b="1" i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8331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CA7F1-3F6C-F14B-81CC-51EAAC677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1C96CB-3530-DA45-AEFE-9A882475BEFB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00554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11</Words>
  <Application>Microsoft Macintosh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Shannon Jessee</cp:lastModifiedBy>
  <cp:revision>40</cp:revision>
  <dcterms:created xsi:type="dcterms:W3CDTF">2016-08-09T14:32:52Z</dcterms:created>
  <dcterms:modified xsi:type="dcterms:W3CDTF">2021-04-13T04:56:51Z</dcterms:modified>
</cp:coreProperties>
</file>