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ED67"/>
    <a:srgbClr val="2398D4"/>
    <a:srgbClr val="73973E"/>
    <a:srgbClr val="BDFC6E"/>
    <a:srgbClr val="013B74"/>
    <a:srgbClr val="1E98C9"/>
    <a:srgbClr val="4EB7C5"/>
    <a:srgbClr val="1E988A"/>
    <a:srgbClr val="B0E1D8"/>
    <a:srgbClr val="9FD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 autoAdjust="0"/>
    <p:restoredTop sz="94407"/>
  </p:normalViewPr>
  <p:slideViewPr>
    <p:cSldViewPr snapToGrid="0" snapToObjects="1">
      <p:cViewPr varScale="1">
        <p:scale>
          <a:sx n="165" d="100"/>
          <a:sy n="165" d="100"/>
        </p:scale>
        <p:origin x="124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6" y="528032"/>
            <a:ext cx="2175439" cy="8718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28769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2030049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436891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26" y="4416187"/>
            <a:ext cx="876153" cy="2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89" y="1392258"/>
            <a:ext cx="5642529" cy="226134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394472"/>
          </a:xfrm>
        </p:spPr>
        <p:txBody>
          <a:bodyPr/>
          <a:lstStyle>
            <a:lvl1pPr>
              <a:buClr>
                <a:srgbClr val="2398D4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2398D4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2398D4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2398D4"/>
              </a:buClr>
              <a:defRPr>
                <a:latin typeface="Arial"/>
                <a:cs typeface="Arial"/>
              </a:defRPr>
            </a:lvl4pPr>
            <a:lvl5pPr>
              <a:buClr>
                <a:srgbClr val="2398D4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CA" sz="1600" dirty="0">
                <a:solidFill>
                  <a:schemeClr val="bg1"/>
                </a:solidFill>
              </a:rPr>
              <a:t>@</a:t>
            </a:r>
            <a:r>
              <a:rPr lang="en-CA" sz="1600" dirty="0" err="1">
                <a:solidFill>
                  <a:schemeClr val="bg1"/>
                </a:solidFill>
              </a:rPr>
              <a:t>twitterhandle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28</Words>
  <Application>Microsoft Macintosh PowerPoint</Application>
  <PresentationFormat>On-screen Show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 Light</vt:lpstr>
      <vt:lpstr>Office Theme</vt:lpstr>
      <vt:lpstr>PowerPoint Presentation</vt:lpstr>
      <vt:lpstr>Click to edit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jcrowley@linuxfoundation.org</cp:lastModifiedBy>
  <cp:revision>45</cp:revision>
  <dcterms:created xsi:type="dcterms:W3CDTF">2015-04-06T18:30:18Z</dcterms:created>
  <dcterms:modified xsi:type="dcterms:W3CDTF">2021-07-29T16:04:45Z</dcterms:modified>
</cp:coreProperties>
</file>