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48" r:id="rId2"/>
    <p:sldMasterId id="2147483651" r:id="rId3"/>
  </p:sldMasterIdLst>
  <p:handoutMasterIdLst>
    <p:handoutMasterId r:id="rId10"/>
  </p:handoutMasterIdLst>
  <p:sldIdLst>
    <p:sldId id="275" r:id="rId4"/>
    <p:sldId id="276" r:id="rId5"/>
    <p:sldId id="279" r:id="rId6"/>
    <p:sldId id="277" r:id="rId7"/>
    <p:sldId id="280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AAD"/>
    <a:srgbClr val="11181D"/>
    <a:srgbClr val="A6CB85"/>
    <a:srgbClr val="1C1E2C"/>
    <a:srgbClr val="373839"/>
    <a:srgbClr val="EBEADC"/>
    <a:srgbClr val="C52128"/>
    <a:srgbClr val="1B449C"/>
    <a:srgbClr val="75C2D4"/>
    <a:srgbClr val="009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1"/>
    <p:restoredTop sz="95680"/>
  </p:normalViewPr>
  <p:slideViewPr>
    <p:cSldViewPr snapToGrid="0" snapToObjects="1">
      <p:cViewPr varScale="1">
        <p:scale>
          <a:sx n="103" d="100"/>
          <a:sy n="103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4C8-6BAA-0D43-B5FB-46B347CDD169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15E97-0E24-C94E-BE3A-D7DAEF4B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24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2614153" y="6494930"/>
            <a:ext cx="6963695" cy="29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r>
              <a:rPr lang="en-US" sz="1200" b="1" dirty="0">
                <a:solidFill>
                  <a:srgbClr val="448AAD"/>
                </a:solidFill>
              </a:rPr>
              <a:t> #k8sedgeday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412974" y="2816999"/>
            <a:ext cx="7497417" cy="2146853"/>
          </a:xfrm>
          <a:prstGeom prst="rect">
            <a:avLst/>
          </a:prstGeom>
          <a:solidFill>
            <a:srgbClr val="11181D"/>
          </a:solidFill>
        </p:spPr>
        <p:txBody>
          <a:bodyPr lIns="288000" tIns="288000" rIns="288000" bIns="288000" anchor="t"/>
          <a:lstStyle>
            <a:lvl1pPr algn="r"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Click to edit </a:t>
            </a:r>
            <a:br>
              <a:rPr lang="en-CA" dirty="0"/>
            </a:br>
            <a:r>
              <a:rPr lang="en-CA" dirty="0"/>
              <a:t>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345739" y="4963852"/>
            <a:ext cx="7478367" cy="464306"/>
          </a:xfrm>
          <a:prstGeom prst="rect">
            <a:avLst/>
          </a:prstGeom>
          <a:solidFill>
            <a:srgbClr val="11181D"/>
          </a:solidFill>
        </p:spPr>
        <p:txBody>
          <a:bodyPr/>
          <a:lstStyle>
            <a:lvl1pPr marL="0" indent="0" algn="r">
              <a:buClr>
                <a:srgbClr val="7FBBC0"/>
              </a:buClr>
              <a:buNone/>
              <a:defRPr>
                <a:solidFill>
                  <a:srgbClr val="448AA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7FBBC0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7FBBC0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7FBBC0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7FBBC0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1" b="32895"/>
          <a:stretch/>
        </p:blipFill>
        <p:spPr>
          <a:xfrm>
            <a:off x="4898340" y="303077"/>
            <a:ext cx="7439116" cy="1572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39730" r="80646" b="50000"/>
          <a:stretch/>
        </p:blipFill>
        <p:spPr>
          <a:xfrm>
            <a:off x="6142073" y="5787775"/>
            <a:ext cx="1064302" cy="4373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48784" r="2662" b="38040"/>
          <a:stretch/>
        </p:blipFill>
        <p:spPr>
          <a:xfrm>
            <a:off x="6212540" y="6006436"/>
            <a:ext cx="5979459" cy="48849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104975" y="6494930"/>
            <a:ext cx="2799590" cy="24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r>
              <a:rPr lang="en-US" sz="1200" b="1" dirty="0">
                <a:solidFill>
                  <a:srgbClr val="448AAD"/>
                </a:solidFill>
              </a:rPr>
              <a:t> #k8sedgeday</a:t>
            </a:r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39730" r="80646" b="50000"/>
          <a:stretch/>
        </p:blipFill>
        <p:spPr>
          <a:xfrm>
            <a:off x="5308355" y="6434125"/>
            <a:ext cx="1064302" cy="437322"/>
          </a:xfrm>
          <a:prstGeom prst="rect">
            <a:avLst/>
          </a:prstGeom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</p:spPr>
        <p:txBody>
          <a:bodyPr/>
          <a:lstStyle>
            <a:lvl1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69507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5595" r="73967" b="36987"/>
          <a:stretch/>
        </p:blipFill>
        <p:spPr>
          <a:xfrm>
            <a:off x="11037212" y="39615"/>
            <a:ext cx="1030505" cy="887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48784" r="2662" b="38040"/>
          <a:stretch/>
        </p:blipFill>
        <p:spPr>
          <a:xfrm>
            <a:off x="6212540" y="6369507"/>
            <a:ext cx="5979459" cy="48849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104975" y="6494930"/>
            <a:ext cx="2799590" cy="24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r>
              <a:rPr lang="en-US" sz="1200" b="1" dirty="0">
                <a:solidFill>
                  <a:srgbClr val="448AAD"/>
                </a:solidFill>
              </a:rPr>
              <a:t> #k8sedgeday</a:t>
            </a:r>
          </a:p>
        </p:txBody>
      </p:sp>
    </p:spTree>
    <p:extLst>
      <p:ext uri="{BB962C8B-B14F-4D97-AF65-F5344CB8AC3E}">
        <p14:creationId xmlns:p14="http://schemas.microsoft.com/office/powerpoint/2010/main" val="154395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71782" y="5705171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39730" r="80646" b="50000"/>
          <a:stretch/>
        </p:blipFill>
        <p:spPr>
          <a:xfrm>
            <a:off x="5784109" y="5814670"/>
            <a:ext cx="1064302" cy="437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48784" r="2662" b="38040"/>
          <a:stretch/>
        </p:blipFill>
        <p:spPr>
          <a:xfrm>
            <a:off x="3326531" y="6033330"/>
            <a:ext cx="5979459" cy="48849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2614153" y="6494930"/>
            <a:ext cx="6963695" cy="29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r>
              <a:rPr lang="en-US" sz="1200" b="1" dirty="0">
                <a:solidFill>
                  <a:srgbClr val="448AAD"/>
                </a:solidFill>
              </a:rPr>
              <a:t> #k8sedgeday</a:t>
            </a:r>
          </a:p>
        </p:txBody>
      </p:sp>
    </p:spTree>
    <p:extLst>
      <p:ext uri="{BB962C8B-B14F-4D97-AF65-F5344CB8AC3E}">
        <p14:creationId xmlns:p14="http://schemas.microsoft.com/office/powerpoint/2010/main" val="89718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340" y="365125"/>
            <a:ext cx="5777459" cy="545105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1" b="32895"/>
          <a:stretch/>
        </p:blipFill>
        <p:spPr>
          <a:xfrm>
            <a:off x="-142288" y="201640"/>
            <a:ext cx="4619105" cy="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</p:spPr>
        <p:txBody>
          <a:bodyPr/>
          <a:lstStyle>
            <a:lvl1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0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</p:spPr>
        <p:txBody>
          <a:bodyPr/>
          <a:lstStyle>
            <a:lvl1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48AAD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69507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39730" r="80646" b="50000"/>
          <a:stretch/>
        </p:blipFill>
        <p:spPr>
          <a:xfrm>
            <a:off x="5308355" y="6434125"/>
            <a:ext cx="1064302" cy="4373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48784" r="2662" b="38040"/>
          <a:stretch/>
        </p:blipFill>
        <p:spPr>
          <a:xfrm>
            <a:off x="6212540" y="6369507"/>
            <a:ext cx="5979459" cy="48849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 userDrawn="1"/>
        </p:nvSpPr>
        <p:spPr>
          <a:xfrm>
            <a:off x="104975" y="6494930"/>
            <a:ext cx="2799590" cy="24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r>
              <a:rPr lang="en-US" sz="1200" b="1" dirty="0">
                <a:solidFill>
                  <a:srgbClr val="448AAD"/>
                </a:solidFill>
              </a:rPr>
              <a:t> #k8sedgeday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5595" r="73967" b="36987"/>
          <a:stretch/>
        </p:blipFill>
        <p:spPr>
          <a:xfrm>
            <a:off x="11037212" y="39615"/>
            <a:ext cx="1030505" cy="8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1" b="32895"/>
          <a:stretch/>
        </p:blipFill>
        <p:spPr>
          <a:xfrm>
            <a:off x="4898340" y="303077"/>
            <a:ext cx="7439116" cy="15722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39730" r="80646" b="50000"/>
          <a:stretch/>
        </p:blipFill>
        <p:spPr>
          <a:xfrm>
            <a:off x="6142073" y="5787775"/>
            <a:ext cx="1064302" cy="437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48784" r="2662" b="38040"/>
          <a:stretch/>
        </p:blipFill>
        <p:spPr>
          <a:xfrm>
            <a:off x="6212540" y="6006436"/>
            <a:ext cx="5979459" cy="4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71782" y="5705171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1" b="32895"/>
          <a:stretch/>
        </p:blipFill>
        <p:spPr>
          <a:xfrm>
            <a:off x="-665206" y="1478390"/>
            <a:ext cx="13178848" cy="278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39730" r="80646" b="50000"/>
          <a:stretch/>
        </p:blipFill>
        <p:spPr>
          <a:xfrm>
            <a:off x="5784109" y="5814670"/>
            <a:ext cx="1064302" cy="437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48784" r="2662" b="38040"/>
          <a:stretch/>
        </p:blipFill>
        <p:spPr>
          <a:xfrm>
            <a:off x="3326531" y="6033330"/>
            <a:ext cx="5979459" cy="4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9" r:id="rId3"/>
    <p:sldLayoutId id="2147483658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67089" y="6477936"/>
            <a:ext cx="1594309" cy="28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200" b="1" i="0" kern="120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j-ea"/>
                <a:cs typeface="Arial"/>
              </a:rPr>
              <a:t>@twitter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687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76340" y="2057400"/>
            <a:ext cx="5777459" cy="3758784"/>
          </a:xfrm>
        </p:spPr>
        <p:txBody>
          <a:bodyPr/>
          <a:lstStyle/>
          <a:p>
            <a:r>
              <a:rPr lang="en-US" sz="5000" b="1" dirty="0">
                <a:latin typeface="Arial" charset="0"/>
                <a:ea typeface="Arial" charset="0"/>
                <a:cs typeface="Arial" charset="0"/>
              </a:rPr>
              <a:t>“Insert Text Here”</a:t>
            </a:r>
          </a:p>
        </p:txBody>
      </p:sp>
    </p:spTree>
    <p:extLst>
      <p:ext uri="{BB962C8B-B14F-4D97-AF65-F5344CB8AC3E}">
        <p14:creationId xmlns:p14="http://schemas.microsoft.com/office/powerpoint/2010/main" val="178923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435973"/>
            <a:ext cx="10515600" cy="1325563"/>
          </a:xfrm>
        </p:spPr>
        <p:txBody>
          <a:bodyPr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“Insert Text Here”</a:t>
            </a:r>
          </a:p>
        </p:txBody>
      </p:sp>
    </p:spTree>
    <p:extLst>
      <p:ext uri="{BB962C8B-B14F-4D97-AF65-F5344CB8AC3E}">
        <p14:creationId xmlns:p14="http://schemas.microsoft.com/office/powerpoint/2010/main" val="167286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70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Office Theme</vt:lpstr>
      <vt:lpstr>Custom Design</vt:lpstr>
      <vt:lpstr>Click to add  Title Here</vt:lpstr>
      <vt:lpstr>Click to add Title</vt:lpstr>
      <vt:lpstr>Click to add Title</vt:lpstr>
      <vt:lpstr>“Insert Text Here”</vt:lpstr>
      <vt:lpstr>“Insert Text Here”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Shannon Jessee</cp:lastModifiedBy>
  <cp:revision>90</cp:revision>
  <dcterms:created xsi:type="dcterms:W3CDTF">2016-08-09T14:32:52Z</dcterms:created>
  <dcterms:modified xsi:type="dcterms:W3CDTF">2021-07-26T18:35:56Z</dcterms:modified>
</cp:coreProperties>
</file>