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71" r:id="rId2"/>
    <p:sldId id="272" r:id="rId3"/>
    <p:sldId id="263" r:id="rId4"/>
    <p:sldId id="273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763"/>
    <a:srgbClr val="263B86"/>
    <a:srgbClr val="039B9A"/>
    <a:srgbClr val="0B4A6F"/>
    <a:srgbClr val="12446D"/>
    <a:srgbClr val="076F83"/>
    <a:srgbClr val="08A4B6"/>
    <a:srgbClr val="DB2430"/>
    <a:srgbClr val="7C4496"/>
    <a:srgbClr val="F8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4569"/>
  </p:normalViewPr>
  <p:slideViewPr>
    <p:cSldViewPr snapToGrid="0" snapToObjects="1">
      <p:cViewPr varScale="1">
        <p:scale>
          <a:sx n="136" d="100"/>
          <a:sy n="136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7/27/21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8759" b="34875"/>
          <a:stretch/>
        </p:blipFill>
        <p:spPr>
          <a:xfrm>
            <a:off x="333793" y="388583"/>
            <a:ext cx="5858142" cy="1209575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140588" y="4903103"/>
            <a:ext cx="865845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#</a:t>
            </a:r>
            <a:r>
              <a:rPr lang="en-US" sz="1000" dirty="0" err="1">
                <a:solidFill>
                  <a:srgbClr val="1E9763"/>
                </a:solidFill>
              </a:rPr>
              <a:t>ossummit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49932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lfelc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250426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1E9763"/>
            </a:gs>
            <a:gs pos="100000">
              <a:srgbClr val="263B8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2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333792" y="182398"/>
            <a:ext cx="3671620" cy="1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511656" y="434543"/>
            <a:ext cx="3114394" cy="10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3" t="42105" r="11828" b="42587"/>
          <a:stretch/>
        </p:blipFill>
        <p:spPr>
          <a:xfrm>
            <a:off x="515925" y="224471"/>
            <a:ext cx="1989285" cy="15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26265" r="21429" b="25913"/>
          <a:stretch/>
        </p:blipFill>
        <p:spPr>
          <a:xfrm>
            <a:off x="1400943" y="1081277"/>
            <a:ext cx="6175860" cy="2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811626" y="1003085"/>
            <a:ext cx="7154949" cy="31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53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1537464" y="1523100"/>
            <a:ext cx="6069072" cy="2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4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7" t="42105" r="11754" b="42587"/>
          <a:stretch/>
        </p:blipFill>
        <p:spPr>
          <a:xfrm>
            <a:off x="2200685" y="707869"/>
            <a:ext cx="4742628" cy="374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73209" y="4919093"/>
            <a:ext cx="1783777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1E9763"/>
                </a:solidFill>
              </a:rPr>
              <a:t>#</a:t>
            </a:r>
            <a:r>
              <a:rPr lang="en-US" dirty="0" err="1">
                <a:solidFill>
                  <a:srgbClr val="1E9763"/>
                </a:solidFill>
              </a:rPr>
              <a:t>ossummit</a:t>
            </a:r>
            <a:r>
              <a:rPr lang="en-US" dirty="0">
                <a:solidFill>
                  <a:srgbClr val="1E9763"/>
                </a:solidFill>
              </a:rPr>
              <a:t>  #</a:t>
            </a:r>
            <a:r>
              <a:rPr lang="en-US" dirty="0" err="1">
                <a:solidFill>
                  <a:srgbClr val="1E9763"/>
                </a:solidFill>
              </a:rPr>
              <a:t>lfelc</a:t>
            </a:r>
            <a:r>
              <a:rPr lang="en-US" dirty="0">
                <a:solidFill>
                  <a:srgbClr val="1E9763"/>
                </a:solidFill>
              </a:rPr>
              <a:t> #</a:t>
            </a:r>
            <a:r>
              <a:rPr lang="en-US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66" r:id="rId4"/>
    <p:sldLayoutId id="2147483659" r:id="rId5"/>
    <p:sldLayoutId id="2147483662" r:id="rId6"/>
    <p:sldLayoutId id="2147483663" r:id="rId7"/>
    <p:sldLayoutId id="2147483668" r:id="rId8"/>
    <p:sldLayoutId id="2147483656" r:id="rId9"/>
    <p:sldLayoutId id="2147483664" r:id="rId10"/>
    <p:sldLayoutId id="2147483665" r:id="rId11"/>
    <p:sldLayoutId id="2147483669" r:id="rId12"/>
    <p:sldLayoutId id="214748365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500" dirty="0"/>
              <a:t>#</a:t>
            </a:r>
            <a:r>
              <a:rPr lang="en-US" sz="1500" dirty="0" err="1"/>
              <a:t>ospocon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48153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twitterhandle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5947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9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6882" y="1151763"/>
            <a:ext cx="6893913" cy="2906700"/>
          </a:xfrm>
        </p:spPr>
        <p:txBody>
          <a:bodyPr/>
          <a:lstStyle/>
          <a:p>
            <a:r>
              <a:rPr lang="en-US" dirty="0"/>
              <a:t>Click to place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643" y="4384624"/>
            <a:ext cx="993870" cy="3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98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6630</TotalTime>
  <Words>34</Words>
  <Application>Microsoft Macintosh PowerPoint</Application>
  <PresentationFormat>On-screen Show (16:9)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 Light</vt:lpstr>
      <vt:lpstr>Office Theme</vt:lpstr>
      <vt:lpstr>PowerPoint Presentation</vt:lpstr>
      <vt:lpstr>Click to edit 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jcrowley@linuxfoundation.org</cp:lastModifiedBy>
  <cp:revision>57</cp:revision>
  <dcterms:created xsi:type="dcterms:W3CDTF">2015-04-06T18:30:18Z</dcterms:created>
  <dcterms:modified xsi:type="dcterms:W3CDTF">2021-07-27T13:56:40Z</dcterms:modified>
</cp:coreProperties>
</file>