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65" r:id="rId2"/>
    <p:sldId id="269" r:id="rId3"/>
    <p:sldId id="263" r:id="rId4"/>
    <p:sldId id="267" r:id="rId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9763"/>
    <a:srgbClr val="263B86"/>
    <a:srgbClr val="039B9A"/>
    <a:srgbClr val="0B4A6F"/>
    <a:srgbClr val="12446D"/>
    <a:srgbClr val="076F83"/>
    <a:srgbClr val="08A4B6"/>
    <a:srgbClr val="DB2430"/>
    <a:srgbClr val="7C4496"/>
    <a:srgbClr val="F8D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91" autoAdjust="0"/>
    <p:restoredTop sz="94569"/>
  </p:normalViewPr>
  <p:slideViewPr>
    <p:cSldViewPr snapToGrid="0" snapToObjects="1">
      <p:cViewPr varScale="1">
        <p:scale>
          <a:sx n="136" d="100"/>
          <a:sy n="136" d="100"/>
        </p:scale>
        <p:origin x="640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4D164-EA59-4044-8F82-034AE49D2C8D}" type="datetimeFigureOut">
              <a:rPr lang="en-US" smtClean="0"/>
              <a:t>7/27/21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F61D2-B981-484E-B5B5-CD430142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41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F61D2-B981-484E-B5B5-CD430142CD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9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3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3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34875" r="8759" b="34875"/>
          <a:stretch/>
        </p:blipFill>
        <p:spPr>
          <a:xfrm>
            <a:off x="333793" y="388583"/>
            <a:ext cx="5858142" cy="1209575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1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1E9763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1E9763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1E9763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1E9763"/>
              </a:buClr>
              <a:defRPr>
                <a:latin typeface="Arial"/>
                <a:cs typeface="Arial"/>
              </a:defRPr>
            </a:lvl4pPr>
            <a:lvl5pPr>
              <a:buClr>
                <a:srgbClr val="1E9763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140588" y="4903103"/>
            <a:ext cx="865845" cy="255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000" dirty="0">
                <a:solidFill>
                  <a:srgbClr val="1E9763"/>
                </a:solidFill>
              </a:rPr>
              <a:t>#</a:t>
            </a:r>
            <a:r>
              <a:rPr lang="en-US" sz="1000" dirty="0" err="1">
                <a:solidFill>
                  <a:srgbClr val="1E9763"/>
                </a:solidFill>
              </a:rPr>
              <a:t>ossummit</a:t>
            </a:r>
            <a:endParaRPr lang="en-US" sz="1000" b="1" dirty="0">
              <a:solidFill>
                <a:srgbClr val="039B9A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1E9763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1E9763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1E9763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1E9763"/>
              </a:buClr>
              <a:defRPr>
                <a:latin typeface="Arial"/>
                <a:cs typeface="Arial"/>
              </a:defRPr>
            </a:lvl4pPr>
            <a:lvl5pPr>
              <a:buClr>
                <a:srgbClr val="1E9763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449932" y="4910360"/>
            <a:ext cx="782663" cy="255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000" dirty="0">
                <a:solidFill>
                  <a:srgbClr val="1E9763"/>
                </a:solidFill>
              </a:rPr>
              <a:t> #</a:t>
            </a:r>
            <a:r>
              <a:rPr lang="en-US" sz="1000" dirty="0" err="1">
                <a:solidFill>
                  <a:srgbClr val="1E9763"/>
                </a:solidFill>
              </a:rPr>
              <a:t>lfelc</a:t>
            </a:r>
            <a:endParaRPr lang="en-US" sz="1000" b="1" dirty="0">
              <a:solidFill>
                <a:srgbClr val="1E9763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1E9763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1E9763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1E9763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1E9763"/>
              </a:buClr>
              <a:defRPr>
                <a:latin typeface="Arial"/>
                <a:cs typeface="Arial"/>
              </a:defRPr>
            </a:lvl4pPr>
            <a:lvl5pPr>
              <a:buClr>
                <a:srgbClr val="1E9763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250426" y="4910360"/>
            <a:ext cx="782663" cy="255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000" dirty="0">
                <a:solidFill>
                  <a:srgbClr val="1E9763"/>
                </a:solidFill>
              </a:rPr>
              <a:t> #</a:t>
            </a:r>
            <a:r>
              <a:rPr lang="en-US" sz="1000" dirty="0" err="1">
                <a:solidFill>
                  <a:srgbClr val="1E9763"/>
                </a:solidFill>
              </a:rPr>
              <a:t>ospocon</a:t>
            </a:r>
            <a:endParaRPr lang="en-US" sz="1000" b="1" dirty="0">
              <a:solidFill>
                <a:srgbClr val="1E9763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gradFill>
          <a:gsLst>
            <a:gs pos="17000">
              <a:srgbClr val="1E9763"/>
            </a:gs>
            <a:gs pos="100000">
              <a:srgbClr val="263B8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48412" y="0"/>
            <a:ext cx="8295587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209568" y="1439057"/>
            <a:ext cx="6559682" cy="2906700"/>
          </a:xfrm>
          <a:noFill/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Insert Title </a:t>
            </a:r>
            <a:br>
              <a:rPr lang="en-CA" dirty="0"/>
            </a:br>
            <a:r>
              <a:rPr lang="en-CA" dirty="0"/>
              <a:t>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" y="2"/>
            <a:ext cx="9143994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87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2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2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34875" r="52364" b="34875"/>
          <a:stretch/>
        </p:blipFill>
        <p:spPr>
          <a:xfrm>
            <a:off x="333792" y="182398"/>
            <a:ext cx="3671620" cy="160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51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3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3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105" r="25269" b="42587"/>
          <a:stretch/>
        </p:blipFill>
        <p:spPr>
          <a:xfrm>
            <a:off x="511656" y="434543"/>
            <a:ext cx="3114394" cy="108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58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3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3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3" t="42105" r="11828" b="42587"/>
          <a:stretch/>
        </p:blipFill>
        <p:spPr>
          <a:xfrm>
            <a:off x="515925" y="224471"/>
            <a:ext cx="1989285" cy="158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72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7" t="26265" r="21429" b="25913"/>
          <a:stretch/>
        </p:blipFill>
        <p:spPr>
          <a:xfrm>
            <a:off x="1400943" y="1081277"/>
            <a:ext cx="6175860" cy="286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42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43996" cy="5143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34875" r="52364" b="34875"/>
          <a:stretch/>
        </p:blipFill>
        <p:spPr>
          <a:xfrm>
            <a:off x="811626" y="1003085"/>
            <a:ext cx="7154949" cy="313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16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953"/>
            <a:ext cx="9143996" cy="5143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105" r="25269" b="42587"/>
          <a:stretch/>
        </p:blipFill>
        <p:spPr>
          <a:xfrm>
            <a:off x="1537464" y="1523100"/>
            <a:ext cx="6069072" cy="21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99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9143994" cy="5143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37" t="42105" r="11754" b="42587"/>
          <a:stretch/>
        </p:blipFill>
        <p:spPr>
          <a:xfrm>
            <a:off x="2200685" y="707869"/>
            <a:ext cx="4742628" cy="37436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1E9763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1E9763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1E9763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1E9763"/>
              </a:buClr>
              <a:defRPr>
                <a:latin typeface="Arial"/>
                <a:cs typeface="Arial"/>
              </a:defRPr>
            </a:lvl4pPr>
            <a:lvl5pPr>
              <a:buClr>
                <a:srgbClr val="1E9763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7273209" y="4919093"/>
            <a:ext cx="1783777" cy="255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rgbClr val="1E9763"/>
                </a:solidFill>
              </a:rPr>
              <a:t>#</a:t>
            </a:r>
            <a:r>
              <a:rPr lang="en-US" dirty="0" err="1">
                <a:solidFill>
                  <a:srgbClr val="1E9763"/>
                </a:solidFill>
              </a:rPr>
              <a:t>ossummit</a:t>
            </a:r>
            <a:r>
              <a:rPr lang="en-US" dirty="0">
                <a:solidFill>
                  <a:srgbClr val="1E9763"/>
                </a:solidFill>
              </a:rPr>
              <a:t>  #</a:t>
            </a:r>
            <a:r>
              <a:rPr lang="en-US" dirty="0" err="1">
                <a:solidFill>
                  <a:srgbClr val="1E9763"/>
                </a:solidFill>
              </a:rPr>
              <a:t>lfelc</a:t>
            </a:r>
            <a:r>
              <a:rPr lang="en-US" dirty="0">
                <a:solidFill>
                  <a:srgbClr val="1E9763"/>
                </a:solidFill>
              </a:rPr>
              <a:t> #</a:t>
            </a:r>
            <a:r>
              <a:rPr lang="en-US" dirty="0" err="1">
                <a:solidFill>
                  <a:srgbClr val="1E9763"/>
                </a:solidFill>
              </a:rPr>
              <a:t>ospocon</a:t>
            </a:r>
            <a:endParaRPr lang="en-US" sz="1000" b="1" dirty="0">
              <a:solidFill>
                <a:srgbClr val="1E97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993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387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27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5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7" r:id="rId2"/>
    <p:sldLayoutId id="2147483661" r:id="rId3"/>
    <p:sldLayoutId id="2147483666" r:id="rId4"/>
    <p:sldLayoutId id="2147483659" r:id="rId5"/>
    <p:sldLayoutId id="2147483662" r:id="rId6"/>
    <p:sldLayoutId id="2147483663" r:id="rId7"/>
    <p:sldLayoutId id="2147483668" r:id="rId8"/>
    <p:sldLayoutId id="2147483656" r:id="rId9"/>
    <p:sldLayoutId id="2147483664" r:id="rId10"/>
    <p:sldLayoutId id="2147483665" r:id="rId11"/>
    <p:sldLayoutId id="2147483669" r:id="rId12"/>
    <p:sldLayoutId id="2147483658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Name / Subtitle Here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3793" y="4470023"/>
            <a:ext cx="1154784" cy="346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500" dirty="0"/>
              <a:t>#</a:t>
            </a:r>
            <a:r>
              <a:rPr lang="en-US" sz="1500" dirty="0" err="1"/>
              <a:t>ossummit</a:t>
            </a:r>
            <a:endParaRPr lang="en-US" sz="1500" b="1" dirty="0">
              <a:solidFill>
                <a:srgbClr val="8ABA55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17873" y="4470023"/>
            <a:ext cx="1560996" cy="346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CA" sz="1500" dirty="0"/>
              <a:t>@</a:t>
            </a:r>
            <a:r>
              <a:rPr lang="en-CA" sz="1500" dirty="0" err="1"/>
              <a:t>twitterhandle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122228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/>
              <a:t>Click to edit text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625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76882" y="1151763"/>
            <a:ext cx="6893913" cy="2906700"/>
          </a:xfrm>
        </p:spPr>
        <p:txBody>
          <a:bodyPr/>
          <a:lstStyle/>
          <a:p>
            <a:r>
              <a:rPr lang="en-US" dirty="0"/>
              <a:t>Click to place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4643" y="4384624"/>
            <a:ext cx="993870" cy="3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5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139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6630</TotalTime>
  <Words>35</Words>
  <Application>Microsoft Macintosh PowerPoint</Application>
  <PresentationFormat>On-screen Show (16:9)</PresentationFormat>
  <Paragraphs>12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Helvetica Neue Light</vt:lpstr>
      <vt:lpstr>Office Theme</vt:lpstr>
      <vt:lpstr>PowerPoint Presentation</vt:lpstr>
      <vt:lpstr>Click to edit title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Cohen</dc:creator>
  <cp:lastModifiedBy>jcrowley@linuxfoundation.org</cp:lastModifiedBy>
  <cp:revision>57</cp:revision>
  <dcterms:created xsi:type="dcterms:W3CDTF">2015-04-06T18:30:18Z</dcterms:created>
  <dcterms:modified xsi:type="dcterms:W3CDTF">2021-07-27T13:58:00Z</dcterms:modified>
</cp:coreProperties>
</file>