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"/>
  </p:notesMasterIdLst>
  <p:sldIdLst>
    <p:sldId id="261" r:id="rId2"/>
    <p:sldId id="262" r:id="rId3"/>
    <p:sldId id="263" r:id="rId4"/>
    <p:sldId id="264" r:id="rId5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9763"/>
    <a:srgbClr val="263B86"/>
    <a:srgbClr val="039B9A"/>
    <a:srgbClr val="0B4A6F"/>
    <a:srgbClr val="12446D"/>
    <a:srgbClr val="076F83"/>
    <a:srgbClr val="08A4B6"/>
    <a:srgbClr val="DB2430"/>
    <a:srgbClr val="7C4496"/>
    <a:srgbClr val="F8D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91" autoAdjust="0"/>
    <p:restoredTop sz="94569"/>
  </p:normalViewPr>
  <p:slideViewPr>
    <p:cSldViewPr snapToGrid="0" snapToObjects="1">
      <p:cViewPr varScale="1">
        <p:scale>
          <a:sx n="136" d="100"/>
          <a:sy n="136" d="100"/>
        </p:scale>
        <p:origin x="640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4D164-EA59-4044-8F82-034AE49D2C8D}" type="datetimeFigureOut">
              <a:rPr lang="en-US" smtClean="0"/>
              <a:t>7/27/21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F61D2-B981-484E-B5B5-CD430142C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41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34875" r="8759" b="34875"/>
          <a:stretch/>
        </p:blipFill>
        <p:spPr>
          <a:xfrm>
            <a:off x="333793" y="388583"/>
            <a:ext cx="5858142" cy="1209575"/>
          </a:xfrm>
          <a:prstGeom prst="rect">
            <a:avLst/>
          </a:prstGeom>
        </p:spPr>
      </p:pic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17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1E976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E976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E976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E9763"/>
              </a:buClr>
              <a:defRPr>
                <a:latin typeface="Arial"/>
                <a:cs typeface="Arial"/>
              </a:defRPr>
            </a:lvl4pPr>
            <a:lvl5pPr>
              <a:buClr>
                <a:srgbClr val="1E976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140588" y="4903103"/>
            <a:ext cx="865845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dirty="0">
                <a:solidFill>
                  <a:srgbClr val="1E9763"/>
                </a:solidFill>
              </a:rPr>
              <a:t>#</a:t>
            </a:r>
            <a:r>
              <a:rPr lang="en-US" sz="1000" dirty="0" err="1">
                <a:solidFill>
                  <a:srgbClr val="1E9763"/>
                </a:solidFill>
              </a:rPr>
              <a:t>ossummit</a:t>
            </a:r>
            <a:endParaRPr lang="en-US" sz="1000" b="1" dirty="0">
              <a:solidFill>
                <a:srgbClr val="039B9A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1E976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E976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E976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E9763"/>
              </a:buClr>
              <a:defRPr>
                <a:latin typeface="Arial"/>
                <a:cs typeface="Arial"/>
              </a:defRPr>
            </a:lvl4pPr>
            <a:lvl5pPr>
              <a:buClr>
                <a:srgbClr val="1E976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449932" y="4910360"/>
            <a:ext cx="782663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dirty="0">
                <a:solidFill>
                  <a:srgbClr val="1E9763"/>
                </a:solidFill>
              </a:rPr>
              <a:t> #</a:t>
            </a:r>
            <a:r>
              <a:rPr lang="en-US" sz="1000" dirty="0" err="1">
                <a:solidFill>
                  <a:srgbClr val="1E9763"/>
                </a:solidFill>
              </a:rPr>
              <a:t>lfelc</a:t>
            </a:r>
            <a:endParaRPr lang="en-US" sz="1000" b="1" dirty="0">
              <a:solidFill>
                <a:srgbClr val="1E9763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1E976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E976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E976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E9763"/>
              </a:buClr>
              <a:defRPr>
                <a:latin typeface="Arial"/>
                <a:cs typeface="Arial"/>
              </a:defRPr>
            </a:lvl4pPr>
            <a:lvl5pPr>
              <a:buClr>
                <a:srgbClr val="1E976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8250426" y="4910360"/>
            <a:ext cx="782663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1000" dirty="0">
                <a:solidFill>
                  <a:srgbClr val="1E9763"/>
                </a:solidFill>
              </a:rPr>
              <a:t> #</a:t>
            </a:r>
            <a:r>
              <a:rPr lang="en-US" sz="1000" dirty="0" err="1">
                <a:solidFill>
                  <a:srgbClr val="1E9763"/>
                </a:solidFill>
              </a:rPr>
              <a:t>ospocon</a:t>
            </a:r>
            <a:endParaRPr lang="en-US" sz="1000" b="1" dirty="0">
              <a:solidFill>
                <a:srgbClr val="1E9763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gradFill>
          <a:gsLst>
            <a:gs pos="17000">
              <a:srgbClr val="1E9763"/>
            </a:gs>
            <a:gs pos="100000">
              <a:srgbClr val="263B8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848412" y="0"/>
            <a:ext cx="8295587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1209568" y="1439057"/>
            <a:ext cx="6559682" cy="2906700"/>
          </a:xfrm>
          <a:noFill/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Insert Title </a:t>
            </a:r>
            <a:br>
              <a:rPr lang="en-CA" dirty="0"/>
            </a:br>
            <a:r>
              <a:rPr lang="en-CA" dirty="0"/>
              <a:t>Here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" y="2"/>
            <a:ext cx="9143994" cy="514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87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2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2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34875" r="52364" b="34875"/>
          <a:stretch/>
        </p:blipFill>
        <p:spPr>
          <a:xfrm>
            <a:off x="333792" y="182398"/>
            <a:ext cx="3671620" cy="160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51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105" r="25269" b="42587"/>
          <a:stretch/>
        </p:blipFill>
        <p:spPr>
          <a:xfrm>
            <a:off x="511656" y="434543"/>
            <a:ext cx="3114394" cy="108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58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333793" y="1781666"/>
            <a:ext cx="5793079" cy="1321357"/>
          </a:xfrm>
          <a:solidFill>
            <a:schemeClr val="bg1"/>
          </a:solidFill>
        </p:spPr>
        <p:txBody>
          <a:bodyPr lIns="360000" anchor="ctr">
            <a:noAutofit/>
          </a:bodyPr>
          <a:lstStyle>
            <a:lvl1pPr marL="0" indent="0" algn="l">
              <a:buNone/>
              <a:defRPr sz="4800" b="1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333793" y="3188508"/>
            <a:ext cx="3026003" cy="403106"/>
          </a:xfrm>
          <a:solidFill>
            <a:schemeClr val="tx1"/>
          </a:solidFill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800" b="1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Title / Subtitle Here</a:t>
            </a:r>
            <a:endParaRPr lang="en-US" dirty="0"/>
          </a:p>
        </p:txBody>
      </p:sp>
      <p:sp>
        <p:nvSpPr>
          <p:cNvPr id="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35334" y="4470167"/>
            <a:ext cx="2150469" cy="403106"/>
          </a:xfrm>
          <a:noFill/>
          <a:ln>
            <a:noFill/>
          </a:ln>
        </p:spPr>
        <p:txBody>
          <a:bodyPr lIns="360000">
            <a:noAutofit/>
          </a:bodyPr>
          <a:lstStyle>
            <a:lvl1pPr marL="0" indent="0" algn="l">
              <a:buNone/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2pPr>
            <a:lvl3pPr marL="9144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3pPr>
            <a:lvl4pPr marL="13716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4pPr>
            <a:lvl5pPr marL="1828800" indent="0" algn="ctr">
              <a:buNone/>
              <a:defRPr sz="4800">
                <a:solidFill>
                  <a:schemeClr val="bg1"/>
                </a:solidFill>
                <a:latin typeface="Helvetica Neue Light"/>
                <a:cs typeface="Helvetica Neue Light"/>
              </a:defRPr>
            </a:lvl5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83" t="42105" r="11828" b="42587"/>
          <a:stretch/>
        </p:blipFill>
        <p:spPr>
          <a:xfrm>
            <a:off x="515925" y="224471"/>
            <a:ext cx="1989285" cy="158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72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7" t="26265" r="21429" b="25913"/>
          <a:stretch/>
        </p:blipFill>
        <p:spPr>
          <a:xfrm>
            <a:off x="1400943" y="1081277"/>
            <a:ext cx="6175860" cy="286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42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"/>
            <a:ext cx="9143996" cy="51434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34875" r="52364" b="34875"/>
          <a:stretch/>
        </p:blipFill>
        <p:spPr>
          <a:xfrm>
            <a:off x="811626" y="1003085"/>
            <a:ext cx="7154949" cy="313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816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953"/>
            <a:ext cx="9143996" cy="5143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2105" r="25269" b="42587"/>
          <a:stretch/>
        </p:blipFill>
        <p:spPr>
          <a:xfrm>
            <a:off x="1537464" y="1523100"/>
            <a:ext cx="6069072" cy="21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99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9143994" cy="5143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37" t="42105" r="11754" b="42587"/>
          <a:stretch/>
        </p:blipFill>
        <p:spPr>
          <a:xfrm>
            <a:off x="2200685" y="707869"/>
            <a:ext cx="4742628" cy="374366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51543"/>
            <a:ext cx="9144000" cy="43952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96897" y="40417"/>
            <a:ext cx="8389903" cy="490484"/>
          </a:xfrm>
        </p:spPr>
        <p:txBody>
          <a:bodyPr>
            <a:normAutofit/>
          </a:bodyPr>
          <a:lstStyle>
            <a:lvl1pPr algn="l">
              <a:defRPr sz="28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55601" y="885371"/>
            <a:ext cx="7376458" cy="3709252"/>
          </a:xfrm>
        </p:spPr>
        <p:txBody>
          <a:bodyPr/>
          <a:lstStyle>
            <a:lvl1pPr>
              <a:buClr>
                <a:srgbClr val="1E9763"/>
              </a:buClr>
              <a:defRPr sz="2800">
                <a:latin typeface="Arial"/>
                <a:cs typeface="Arial"/>
              </a:defRPr>
            </a:lvl1pPr>
            <a:lvl2pPr>
              <a:buClr>
                <a:srgbClr val="1E9763"/>
              </a:buClr>
              <a:defRPr sz="2400">
                <a:latin typeface="Arial"/>
                <a:cs typeface="Arial"/>
              </a:defRPr>
            </a:lvl2pPr>
            <a:lvl3pPr>
              <a:buClr>
                <a:srgbClr val="1E9763"/>
              </a:buClr>
              <a:defRPr sz="2000">
                <a:latin typeface="Arial"/>
                <a:cs typeface="Arial"/>
              </a:defRPr>
            </a:lvl3pPr>
            <a:lvl4pPr>
              <a:buClr>
                <a:srgbClr val="1E9763"/>
              </a:buClr>
              <a:defRPr>
                <a:latin typeface="Arial"/>
                <a:cs typeface="Arial"/>
              </a:defRPr>
            </a:lvl4pPr>
            <a:lvl5pPr>
              <a:buClr>
                <a:srgbClr val="1E9763"/>
              </a:buClr>
              <a:defRPr>
                <a:latin typeface="Arial"/>
                <a:cs typeface="Arial"/>
              </a:defRPr>
            </a:lvl5pPr>
          </a:lstStyle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0637" y="4283538"/>
            <a:ext cx="1154784" cy="622169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" y="4946754"/>
            <a:ext cx="9144002" cy="19674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7273209" y="4919093"/>
            <a:ext cx="1783777" cy="255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rgbClr val="1E9763"/>
                </a:solidFill>
              </a:rPr>
              <a:t>#</a:t>
            </a:r>
            <a:r>
              <a:rPr lang="en-US" dirty="0" err="1">
                <a:solidFill>
                  <a:srgbClr val="1E9763"/>
                </a:solidFill>
              </a:rPr>
              <a:t>ossummit</a:t>
            </a:r>
            <a:r>
              <a:rPr lang="en-US" dirty="0">
                <a:solidFill>
                  <a:srgbClr val="1E9763"/>
                </a:solidFill>
              </a:rPr>
              <a:t>  #</a:t>
            </a:r>
            <a:r>
              <a:rPr lang="en-US" dirty="0" err="1">
                <a:solidFill>
                  <a:srgbClr val="1E9763"/>
                </a:solidFill>
              </a:rPr>
              <a:t>lfelc</a:t>
            </a:r>
            <a:r>
              <a:rPr lang="en-US" dirty="0">
                <a:solidFill>
                  <a:srgbClr val="1E9763"/>
                </a:solidFill>
              </a:rPr>
              <a:t> #</a:t>
            </a:r>
            <a:r>
              <a:rPr lang="en-US" dirty="0" err="1">
                <a:solidFill>
                  <a:srgbClr val="1E9763"/>
                </a:solidFill>
              </a:rPr>
              <a:t>ospocon</a:t>
            </a:r>
            <a:endParaRPr lang="en-US" sz="1000" b="1" dirty="0">
              <a:solidFill>
                <a:srgbClr val="1E97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993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387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CA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2277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/>
              <a:t>Click to edit Master text styles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50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7" r:id="rId2"/>
    <p:sldLayoutId id="2147483661" r:id="rId3"/>
    <p:sldLayoutId id="2147483666" r:id="rId4"/>
    <p:sldLayoutId id="2147483659" r:id="rId5"/>
    <p:sldLayoutId id="2147483662" r:id="rId6"/>
    <p:sldLayoutId id="2147483663" r:id="rId7"/>
    <p:sldLayoutId id="2147483668" r:id="rId8"/>
    <p:sldLayoutId id="2147483656" r:id="rId9"/>
    <p:sldLayoutId id="2147483664" r:id="rId10"/>
    <p:sldLayoutId id="2147483665" r:id="rId11"/>
    <p:sldLayoutId id="2147483669" r:id="rId12"/>
    <p:sldLayoutId id="2147483658" r:id="rId13"/>
  </p:sldLayoutIdLst>
  <p:txStyles>
    <p:titleStyle>
      <a:lvl1pPr algn="l" defTabSz="4572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Name / Subtitle Here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3792" y="4479450"/>
            <a:ext cx="2629620" cy="346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/>
              <a:t>#</a:t>
            </a:r>
            <a:r>
              <a:rPr lang="en-US" dirty="0" err="1"/>
              <a:t>ossummit</a:t>
            </a:r>
            <a:r>
              <a:rPr lang="en-US" dirty="0"/>
              <a:t> #</a:t>
            </a:r>
            <a:r>
              <a:rPr lang="en-US" dirty="0" err="1"/>
              <a:t>lfelc</a:t>
            </a:r>
            <a:r>
              <a:rPr lang="en-US" dirty="0"/>
              <a:t> #</a:t>
            </a:r>
            <a:r>
              <a:rPr lang="en-US" dirty="0" err="1"/>
              <a:t>ospocon</a:t>
            </a:r>
            <a:endParaRPr lang="en-US" sz="1400" b="1" dirty="0">
              <a:solidFill>
                <a:srgbClr val="8ABA55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882492" y="4479450"/>
            <a:ext cx="1649636" cy="3468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800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lvl="0"/>
            <a:r>
              <a:rPr lang="en-CA" dirty="0"/>
              <a:t>@</a:t>
            </a:r>
            <a:r>
              <a:rPr lang="en-CA" dirty="0" err="1"/>
              <a:t>twitterhandle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005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dirty="0"/>
              <a:t>Click to edit text</a:t>
            </a:r>
          </a:p>
          <a:p>
            <a:pPr lvl="1"/>
            <a:r>
              <a:rPr lang="en-CA" dirty="0"/>
              <a:t>Second level</a:t>
            </a:r>
          </a:p>
          <a:p>
            <a:pPr lvl="2"/>
            <a:r>
              <a:rPr lang="en-CA" dirty="0"/>
              <a:t>Third level</a:t>
            </a:r>
          </a:p>
          <a:p>
            <a:pPr lvl="3"/>
            <a:r>
              <a:rPr lang="en-CA" dirty="0"/>
              <a:t>Fourth level</a:t>
            </a:r>
          </a:p>
          <a:p>
            <a:pPr lvl="4"/>
            <a:r>
              <a:rPr lang="en-CA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1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76882" y="1151763"/>
            <a:ext cx="6893913" cy="2906700"/>
          </a:xfrm>
        </p:spPr>
        <p:txBody>
          <a:bodyPr/>
          <a:lstStyle/>
          <a:p>
            <a:r>
              <a:rPr lang="en-US" dirty="0"/>
              <a:t>Click to place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4643" y="4384624"/>
            <a:ext cx="993870" cy="39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5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0259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6648</TotalTime>
  <Words>38</Words>
  <Application>Microsoft Macintosh PowerPoint</Application>
  <PresentationFormat>On-screen Show (16:9)</PresentationFormat>
  <Paragraphs>11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Helvetica Neue Light</vt:lpstr>
      <vt:lpstr>Office Theme</vt:lpstr>
      <vt:lpstr>PowerPoint Presentation</vt:lpstr>
      <vt:lpstr>Click to edit title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Cohen</dc:creator>
  <cp:lastModifiedBy>jcrowley@linuxfoundation.org</cp:lastModifiedBy>
  <cp:revision>57</cp:revision>
  <dcterms:created xsi:type="dcterms:W3CDTF">2015-04-06T18:30:18Z</dcterms:created>
  <dcterms:modified xsi:type="dcterms:W3CDTF">2021-07-27T17:00:03Z</dcterms:modified>
</cp:coreProperties>
</file>