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4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ED67"/>
    <a:srgbClr val="2398D4"/>
    <a:srgbClr val="73973E"/>
    <a:srgbClr val="BDFC6E"/>
    <a:srgbClr val="013B74"/>
    <a:srgbClr val="1E98C9"/>
    <a:srgbClr val="4EB7C5"/>
    <a:srgbClr val="1E988A"/>
    <a:srgbClr val="B0E1D8"/>
    <a:srgbClr val="9FD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94489"/>
  </p:normalViewPr>
  <p:slideViewPr>
    <p:cSldViewPr snapToGrid="0" snapToObjects="1">
      <p:cViewPr varScale="1">
        <p:scale>
          <a:sx n="136" d="100"/>
          <a:sy n="136" d="100"/>
        </p:scale>
        <p:origin x="88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28769" y="265133"/>
            <a:ext cx="8478435" cy="4608140"/>
          </a:xfrm>
          <a:prstGeom prst="rect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28769" y="4470167"/>
            <a:ext cx="2150469" cy="403106"/>
          </a:xfrm>
          <a:noFill/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@</a:t>
            </a:r>
            <a:r>
              <a:rPr lang="en-CA" dirty="0" err="1"/>
              <a:t>twitterhandle</a:t>
            </a:r>
            <a:endParaRPr lang="en-US" dirty="0"/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8769" y="2030049"/>
            <a:ext cx="5793079" cy="1321357"/>
          </a:xfrm>
          <a:solidFill>
            <a:schemeClr val="bg1"/>
          </a:solidFill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Click to Edit Title</a:t>
            </a:r>
            <a:endParaRPr lang="en-US" dirty="0"/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28769" y="3436891"/>
            <a:ext cx="3026003" cy="403106"/>
          </a:xfrm>
          <a:solidFill>
            <a:schemeClr val="tx1"/>
          </a:solidFill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Title / Subtitle Here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626" y="4416187"/>
            <a:ext cx="876153" cy="2902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81" t="30588" r="17181" b="27710"/>
          <a:stretch/>
        </p:blipFill>
        <p:spPr>
          <a:xfrm>
            <a:off x="417095" y="514662"/>
            <a:ext cx="3641558" cy="133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25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28769" y="265133"/>
            <a:ext cx="8478435" cy="4608140"/>
          </a:xfrm>
          <a:prstGeom prst="rect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02" t="35263" r="21898" b="35525"/>
          <a:stretch/>
        </p:blipFill>
        <p:spPr>
          <a:xfrm>
            <a:off x="1457425" y="1662965"/>
            <a:ext cx="6229150" cy="181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94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848412"/>
            <a:ext cx="9144000" cy="40572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9441" y="55168"/>
            <a:ext cx="8389903" cy="800739"/>
          </a:xfrm>
        </p:spPr>
        <p:txBody>
          <a:bodyPr>
            <a:normAutofit/>
          </a:bodyPr>
          <a:lstStyle>
            <a:lvl1pPr algn="l">
              <a:defRPr sz="3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1951" y="1200151"/>
            <a:ext cx="7280107" cy="3394472"/>
          </a:xfrm>
        </p:spPr>
        <p:txBody>
          <a:bodyPr/>
          <a:lstStyle>
            <a:lvl1pPr>
              <a:buClr>
                <a:srgbClr val="06A297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06A297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06A297"/>
              </a:buClr>
              <a:defRPr sz="2000">
                <a:latin typeface="Arial"/>
                <a:cs typeface="Arial"/>
              </a:defRPr>
            </a:lvl3pPr>
            <a:lvl4pPr>
              <a:buClr>
                <a:srgbClr val="06A297"/>
              </a:buClr>
              <a:defRPr>
                <a:latin typeface="Arial"/>
                <a:cs typeface="Arial"/>
              </a:defRPr>
            </a:lvl4pPr>
            <a:lvl5pPr>
              <a:buClr>
                <a:srgbClr val="06A297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76" t="43383" r="44795" b="44521"/>
          <a:stretch/>
        </p:blipFill>
        <p:spPr>
          <a:xfrm>
            <a:off x="7860637" y="4283538"/>
            <a:ext cx="1154784" cy="622169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-2" y="4946754"/>
            <a:ext cx="9144002" cy="19674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9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8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27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9" r:id="rId2"/>
    <p:sldLayoutId id="2147483656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lang="en-CA" sz="1600" dirty="0">
                <a:solidFill>
                  <a:schemeClr val="bg1"/>
                </a:solidFill>
              </a:rPr>
              <a:t>@</a:t>
            </a:r>
            <a:r>
              <a:rPr lang="en-CA" sz="1600" dirty="0" err="1">
                <a:solidFill>
                  <a:schemeClr val="bg1"/>
                </a:solidFill>
              </a:rPr>
              <a:t>twitterhandle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0"/>
          </p:nvPr>
        </p:nvSpPr>
        <p:spPr>
          <a:solidFill>
            <a:schemeClr val="bg1"/>
          </a:solidFill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Click to Edit Title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36652" y="3436891"/>
            <a:ext cx="3026003" cy="403106"/>
          </a:xfrm>
          <a:solidFill>
            <a:schemeClr val="tx1"/>
          </a:solidFill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Title / Subtitle Here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0405" y="6477936"/>
            <a:ext cx="1594309" cy="286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/>
            <a:r>
              <a:rPr lang="en-US" sz="1200" b="1" i="0" kern="1200" dirty="0">
                <a:solidFill>
                  <a:schemeClr val="bg1">
                    <a:lumMod val="65000"/>
                  </a:schemeClr>
                </a:solidFill>
                <a:effectLst/>
                <a:latin typeface="Arial"/>
                <a:ea typeface="+mj-ea"/>
                <a:cs typeface="Arial"/>
              </a:rPr>
              <a:t>@twitter</a:t>
            </a:r>
            <a:endParaRPr lang="en-US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00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Click to edit text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25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3079</TotalTime>
  <Words>28</Words>
  <Application>Microsoft Macintosh PowerPoint</Application>
  <PresentationFormat>On-screen Show (16:9)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 Neue Light</vt:lpstr>
      <vt:lpstr>Office Theme</vt:lpstr>
      <vt:lpstr>PowerPoint Presentation</vt:lpstr>
      <vt:lpstr>Click to edit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jcrowley@linuxfoundation.org</cp:lastModifiedBy>
  <cp:revision>46</cp:revision>
  <dcterms:created xsi:type="dcterms:W3CDTF">2015-04-06T18:30:18Z</dcterms:created>
  <dcterms:modified xsi:type="dcterms:W3CDTF">2021-07-30T20:42:29Z</dcterms:modified>
</cp:coreProperties>
</file>