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227"/>
    <a:srgbClr val="03022B"/>
    <a:srgbClr val="2F2F81"/>
    <a:srgbClr val="2D3191"/>
    <a:srgbClr val="E21D39"/>
    <a:srgbClr val="013B74"/>
    <a:srgbClr val="1E98C9"/>
    <a:srgbClr val="4EB7C5"/>
    <a:srgbClr val="1E988A"/>
    <a:srgbClr val="B0E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1" autoAdjust="0"/>
    <p:restoredTop sz="94490"/>
  </p:normalViewPr>
  <p:slideViewPr>
    <p:cSldViewPr snapToGrid="0" snapToObjects="1">
      <p:cViewPr varScale="1">
        <p:scale>
          <a:sx n="161" d="100"/>
          <a:sy n="161" d="100"/>
        </p:scale>
        <p:origin x="24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6/29/21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31165" y="1680754"/>
            <a:ext cx="7296911" cy="1921788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31165" y="3513283"/>
            <a:ext cx="7296912" cy="4031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rgbClr val="1E70EB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1E70EB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1E70EB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1E70EB"/>
              </a:buClr>
              <a:defRPr>
                <a:latin typeface="Arial"/>
                <a:cs typeface="Arial"/>
              </a:defRPr>
            </a:lvl4pPr>
            <a:lvl5pPr>
              <a:buClr>
                <a:srgbClr val="1E70EB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Alison Rowan</cp:lastModifiedBy>
  <cp:revision>54</cp:revision>
  <dcterms:created xsi:type="dcterms:W3CDTF">2015-04-06T18:30:18Z</dcterms:created>
  <dcterms:modified xsi:type="dcterms:W3CDTF">2021-06-30T01:34:49Z</dcterms:modified>
</cp:coreProperties>
</file>