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227"/>
    <a:srgbClr val="03022B"/>
    <a:srgbClr val="2F2F81"/>
    <a:srgbClr val="2D3191"/>
    <a:srgbClr val="E21D39"/>
    <a:srgbClr val="013B74"/>
    <a:srgbClr val="1E98C9"/>
    <a:srgbClr val="4EB7C5"/>
    <a:srgbClr val="1E988A"/>
    <a:srgbClr val="B0E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91" autoAdjust="0"/>
    <p:restoredTop sz="94490"/>
  </p:normalViewPr>
  <p:slideViewPr>
    <p:cSldViewPr snapToGrid="0" snapToObjects="1">
      <p:cViewPr varScale="1">
        <p:scale>
          <a:sx n="161" d="100"/>
          <a:sy n="161" d="100"/>
        </p:scale>
        <p:origin x="240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48F85-D446-2B45-B57A-C0A25DE936C4}" type="datetimeFigureOut">
              <a:rPr lang="en-US" smtClean="0"/>
              <a:t>2/17/21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8DEA-7264-264A-9AB1-2FE28E381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2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22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31165" y="1383976"/>
            <a:ext cx="7296911" cy="1921788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dirty="0"/>
              <a:t>Click to Edit 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31165" y="3216505"/>
            <a:ext cx="7296912" cy="40310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dirty="0"/>
              <a:t>Name /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43425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1951" y="1447799"/>
            <a:ext cx="8245009" cy="3146823"/>
          </a:xfrm>
          <a:prstGeom prst="rect">
            <a:avLst/>
          </a:prstGeom>
        </p:spPr>
        <p:txBody>
          <a:bodyPr/>
          <a:lstStyle>
            <a:lvl1pPr>
              <a:buClr>
                <a:srgbClr val="2A7DE1"/>
              </a:buClr>
              <a:defRPr sz="2800">
                <a:latin typeface="Arial"/>
                <a:cs typeface="Arial"/>
              </a:defRPr>
            </a:lvl1pPr>
            <a:lvl2pPr>
              <a:buClr>
                <a:srgbClr val="2A7DE1"/>
              </a:buClr>
              <a:defRPr sz="2400">
                <a:latin typeface="Arial"/>
                <a:cs typeface="Arial"/>
              </a:defRPr>
            </a:lvl2pPr>
            <a:lvl3pPr>
              <a:buClr>
                <a:srgbClr val="2A7DE1"/>
              </a:buClr>
              <a:defRPr sz="2000">
                <a:latin typeface="Arial"/>
                <a:cs typeface="Arial"/>
              </a:defRPr>
            </a:lvl3pPr>
            <a:lvl4pPr>
              <a:buClr>
                <a:srgbClr val="2A7DE1"/>
              </a:buClr>
              <a:defRPr>
                <a:latin typeface="Arial"/>
                <a:cs typeface="Arial"/>
              </a:defRPr>
            </a:lvl4pPr>
            <a:lvl5pPr>
              <a:buClr>
                <a:srgbClr val="2A7DE1"/>
              </a:buCl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</a:t>
            </a:r>
            <a:r>
              <a:rPr lang="en-CA" dirty="0" err="1"/>
              <a:t>levelv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99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25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56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23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51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618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3186</TotalTime>
  <Words>0</Words>
  <Application>Microsoft Macintosh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Alison Rowan</cp:lastModifiedBy>
  <cp:revision>56</cp:revision>
  <dcterms:created xsi:type="dcterms:W3CDTF">2015-04-06T18:30:18Z</dcterms:created>
  <dcterms:modified xsi:type="dcterms:W3CDTF">2021-02-17T17:14:19Z</dcterms:modified>
</cp:coreProperties>
</file>