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5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E84"/>
    <a:srgbClr val="39C0E0"/>
    <a:srgbClr val="062F6E"/>
    <a:srgbClr val="32D9C4"/>
    <a:srgbClr val="2398D4"/>
    <a:srgbClr val="001751"/>
    <a:srgbClr val="F8AF39"/>
    <a:srgbClr val="B1ED67"/>
    <a:srgbClr val="73973E"/>
    <a:srgbClr val="BDF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 autoAdjust="0"/>
    <p:restoredTop sz="94422"/>
  </p:normalViewPr>
  <p:slideViewPr>
    <p:cSldViewPr snapToGrid="0" snapToObjects="1">
      <p:cViewPr varScale="1">
        <p:scale>
          <a:sx n="161" d="100"/>
          <a:sy n="161" d="100"/>
        </p:scale>
        <p:origin x="85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88696" y="4740394"/>
            <a:ext cx="2150469" cy="403106"/>
          </a:xfrm>
          <a:noFill/>
          <a:ln>
            <a:noFill/>
          </a:ln>
        </p:spPr>
        <p:txBody>
          <a:bodyPr lIns="0" rIns="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88696" y="2718921"/>
            <a:ext cx="5474614" cy="791677"/>
          </a:xfrm>
          <a:solidFill>
            <a:srgbClr val="062F6E"/>
          </a:solidFill>
        </p:spPr>
        <p:txBody>
          <a:bodyPr lIns="0" rIns="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57707" y="3510598"/>
            <a:ext cx="3026003" cy="403106"/>
          </a:xfrm>
          <a:noFill/>
          <a:ln>
            <a:noFill/>
          </a:ln>
        </p:spPr>
        <p:txBody>
          <a:bodyPr lIns="0" rIns="0">
            <a:noAutofit/>
          </a:bodyPr>
          <a:lstStyle>
            <a:lvl1pPr marL="0" indent="0" algn="l">
              <a:buNone/>
              <a:defRPr sz="1800" b="1" i="0">
                <a:solidFill>
                  <a:srgbClr val="39C0E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Title / Subtitle Here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1" r="9859"/>
          <a:stretch/>
        </p:blipFill>
        <p:spPr>
          <a:xfrm>
            <a:off x="175688" y="136558"/>
            <a:ext cx="3003054" cy="2093474"/>
          </a:xfrm>
          <a:prstGeom prst="rect">
            <a:avLst/>
          </a:prstGeom>
        </p:spPr>
      </p:pic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100329" y="4740394"/>
            <a:ext cx="1039069" cy="403106"/>
          </a:xfrm>
          <a:noFill/>
          <a:ln>
            <a:noFill/>
          </a:ln>
        </p:spPr>
        <p:txBody>
          <a:bodyPr lIns="0" rIns="0">
            <a:noAutofit/>
          </a:bodyPr>
          <a:lstStyle>
            <a:lvl1pPr marL="0" indent="0" algn="l">
              <a:buNone/>
              <a:defRPr sz="1400" b="0" i="0">
                <a:solidFill>
                  <a:srgbClr val="F8BE84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#</a:t>
            </a:r>
            <a:r>
              <a:rPr lang="en-CA" dirty="0" err="1"/>
              <a:t>ospocon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1" r="9859"/>
          <a:stretch/>
        </p:blipFill>
        <p:spPr>
          <a:xfrm>
            <a:off x="1798825" y="456241"/>
            <a:ext cx="5852103" cy="407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831161"/>
            <a:ext cx="9144000" cy="40435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9441" y="31519"/>
            <a:ext cx="8389903" cy="800739"/>
          </a:xfrm>
        </p:spPr>
        <p:txBody>
          <a:bodyPr>
            <a:normAutofit/>
          </a:bodyPr>
          <a:lstStyle>
            <a:lvl1pPr algn="l">
              <a:defRPr sz="3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9441" y="1200151"/>
            <a:ext cx="7280107" cy="3394472"/>
          </a:xfrm>
        </p:spPr>
        <p:txBody>
          <a:bodyPr/>
          <a:lstStyle>
            <a:lvl1pPr>
              <a:buClr>
                <a:srgbClr val="F8BE84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F8BE84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F8BE84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F8BE84"/>
              </a:buClr>
              <a:defRPr>
                <a:latin typeface="Arial"/>
                <a:cs typeface="Arial"/>
              </a:defRPr>
            </a:lvl4pPr>
            <a:lvl5pPr>
              <a:buClr>
                <a:srgbClr val="F8BE84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rgbClr val="062F6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2" y="4869176"/>
            <a:ext cx="9144002" cy="51095"/>
          </a:xfrm>
          <a:prstGeom prst="rect">
            <a:avLst/>
          </a:prstGeom>
          <a:solidFill>
            <a:srgbClr val="39C0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1" r="9859"/>
          <a:stretch/>
        </p:blipFill>
        <p:spPr>
          <a:xfrm>
            <a:off x="7920115" y="13417"/>
            <a:ext cx="1157806" cy="807125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488392" y="4895054"/>
            <a:ext cx="651006" cy="239820"/>
          </a:xfrm>
          <a:noFill/>
          <a:ln>
            <a:noFill/>
          </a:ln>
        </p:spPr>
        <p:txBody>
          <a:bodyPr lIns="0" rIns="0">
            <a:noAutofit/>
          </a:bodyPr>
          <a:lstStyle>
            <a:lvl1pPr marL="0" indent="0" algn="l">
              <a:buNone/>
              <a:defRPr sz="1000" b="0" i="0">
                <a:solidFill>
                  <a:srgbClr val="F8BE84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#</a:t>
            </a:r>
            <a:r>
              <a:rPr lang="en-CA" dirty="0" err="1"/>
              <a:t>ospocon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56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@</a:t>
            </a:r>
            <a:r>
              <a:rPr lang="en-US" dirty="0" err="1"/>
              <a:t>twitterhandle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Click to Edit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Title / Subtitle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ospocon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0405" y="6477936"/>
            <a:ext cx="1594309" cy="286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US" sz="1200" b="1" i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ea typeface="+mj-ea"/>
                <a:cs typeface="Arial"/>
              </a:rPr>
              <a:t>@twitter</a:t>
            </a:r>
            <a:endParaRPr 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text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ospocon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53646-664F-A147-B96E-97FB8376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D338F-E85A-4244-8A6A-663119963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441" y="1200151"/>
            <a:ext cx="8612409" cy="339447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6ED4F-C2E3-9F43-A074-12CB954DD1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7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32</Words>
  <Application>Microsoft Macintosh PowerPoint</Application>
  <PresentationFormat>On-screen Show (16:9)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 Light</vt:lpstr>
      <vt:lpstr>Office Theme</vt:lpstr>
      <vt:lpstr>PowerPoint Presentation</vt:lpstr>
      <vt:lpstr>Click to edit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Jillian Hall</cp:lastModifiedBy>
  <cp:revision>50</cp:revision>
  <dcterms:created xsi:type="dcterms:W3CDTF">2015-04-06T18:30:18Z</dcterms:created>
  <dcterms:modified xsi:type="dcterms:W3CDTF">2021-08-25T21:00:45Z</dcterms:modified>
</cp:coreProperties>
</file>