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0" r:id="rId3"/>
    <p:sldId id="272" r:id="rId4"/>
    <p:sldId id="271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0061A5"/>
    <a:srgbClr val="010227"/>
    <a:srgbClr val="03022B"/>
    <a:srgbClr val="2F2F81"/>
    <a:srgbClr val="2D3191"/>
    <a:srgbClr val="E21D39"/>
    <a:srgbClr val="013B74"/>
    <a:srgbClr val="1E98C9"/>
    <a:srgbClr val="4E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4407"/>
  </p:normalViewPr>
  <p:slideViewPr>
    <p:cSldViewPr snapToGrid="0" snapToObjects="1">
      <p:cViewPr varScale="1">
        <p:scale>
          <a:sx n="165" d="100"/>
          <a:sy n="165" d="100"/>
        </p:scale>
        <p:origin x="124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1165" y="1269969"/>
            <a:ext cx="7296911" cy="19217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3102498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31165" y="4245025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effectLst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TwitternameHere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564" y="2142706"/>
            <a:ext cx="7190873" cy="7689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36461" y="643508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836461" y="643508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6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twittername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add Quote/Text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6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69</Words>
  <Application>Microsoft Macintosh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Click here to add Quote/Text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60</cp:revision>
  <dcterms:created xsi:type="dcterms:W3CDTF">2015-04-06T18:30:18Z</dcterms:created>
  <dcterms:modified xsi:type="dcterms:W3CDTF">2021-08-04T10:11:50Z</dcterms:modified>
</cp:coreProperties>
</file>