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eW48Kbmq38mhpB684iV3G5UAh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 descr="A picture containing diagra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2465" y="1659467"/>
            <a:ext cx="9147069" cy="2753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6671" y="389467"/>
            <a:ext cx="5005931" cy="150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0952" y="389467"/>
            <a:ext cx="4311650" cy="1300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1" descr="Tab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7867" y="158750"/>
            <a:ext cx="2719916" cy="820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729046" y="30687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CA" sz="3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/>
          </a:p>
        </p:txBody>
      </p:sp>
      <p:sp>
        <p:nvSpPr>
          <p:cNvPr id="124" name="Google Shape;124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/>
        </p:nvSpPr>
        <p:spPr>
          <a:xfrm>
            <a:off x="403682" y="-1206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CA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30" name="Google Shape;130;p6"/>
          <p:cNvSpPr txBox="1"/>
          <p:nvPr/>
        </p:nvSpPr>
        <p:spPr>
          <a:xfrm>
            <a:off x="403682" y="8321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/>
          <p:nvPr/>
        </p:nvSpPr>
        <p:spPr>
          <a:xfrm>
            <a:off x="5877689" y="4647006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7671226" y="5158436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326" y="3072519"/>
            <a:ext cx="4576831" cy="138031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"/>
          <p:cNvSpPr txBox="1"/>
          <p:nvPr/>
        </p:nvSpPr>
        <p:spPr>
          <a:xfrm>
            <a:off x="1010043" y="4393417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 11, 2021</a:t>
            </a:r>
            <a:endParaRPr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879138" y="1963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803338" y="2465900"/>
            <a:ext cx="25368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/>
          <p:nvPr/>
        </p:nvSpPr>
        <p:spPr>
          <a:xfrm>
            <a:off x="9238761" y="2946128"/>
            <a:ext cx="3072491" cy="160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126" y="2738843"/>
            <a:ext cx="4576831" cy="138031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 txBox="1"/>
          <p:nvPr/>
        </p:nvSpPr>
        <p:spPr>
          <a:xfrm>
            <a:off x="1060843" y="4059741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 11, 2021</a:t>
            </a:r>
            <a:endParaRPr/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884779" y="2233050"/>
            <a:ext cx="3164221" cy="31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CA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8279251" y="2295653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625" y="3343269"/>
            <a:ext cx="4576831" cy="138031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 txBox="1"/>
          <p:nvPr/>
        </p:nvSpPr>
        <p:spPr>
          <a:xfrm>
            <a:off x="971342" y="4664167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 11, 2021</a:t>
            </a:r>
            <a:endParaRPr/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</cp:revision>
  <dcterms:created xsi:type="dcterms:W3CDTF">2019-07-29T21:37:05Z</dcterms:created>
  <dcterms:modified xsi:type="dcterms:W3CDTF">2021-08-18T22:03:19Z</dcterms:modified>
</cp:coreProperties>
</file>