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Nunito" pitchFamily="2" charset="77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jBoiDOFqrlAUNwt0vyaw3LH0eW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04765" y="1524002"/>
            <a:ext cx="13801529" cy="360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9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-1" y="0"/>
            <a:ext cx="1237826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80289" y="287867"/>
            <a:ext cx="6609179" cy="172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17651" y="215348"/>
            <a:ext cx="2687707" cy="236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11" descr="A picture containing rectangl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-1" y="0"/>
            <a:ext cx="1271693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91129" y="84668"/>
            <a:ext cx="3175002" cy="829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"/>
          <p:cNvSpPr txBox="1"/>
          <p:nvPr/>
        </p:nvSpPr>
        <p:spPr>
          <a:xfrm>
            <a:off x="729046" y="301797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CA" sz="36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endParaRPr/>
          </a:p>
        </p:txBody>
      </p:sp>
      <p:sp>
        <p:nvSpPr>
          <p:cNvPr id="89" name="Google Shape;89;p2"/>
          <p:cNvSpPr txBox="1"/>
          <p:nvPr/>
        </p:nvSpPr>
        <p:spPr>
          <a:xfrm>
            <a:off x="627791" y="209870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None/>
            </a:pPr>
            <a:r>
              <a:rPr lang="en-CA" sz="7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"/>
          <p:cNvSpPr txBox="1"/>
          <p:nvPr/>
        </p:nvSpPr>
        <p:spPr>
          <a:xfrm>
            <a:off x="403682" y="-10372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CA"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95" name="Google Shape;95;p6"/>
          <p:cNvSpPr txBox="1"/>
          <p:nvPr/>
        </p:nvSpPr>
        <p:spPr>
          <a:xfrm>
            <a:off x="403682" y="93375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/>
          <p:nvPr/>
        </p:nvSpPr>
        <p:spPr>
          <a:xfrm>
            <a:off x="5879138" y="1895650"/>
            <a:ext cx="2536810" cy="25368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"/>
          <p:cNvSpPr txBox="1"/>
          <p:nvPr/>
        </p:nvSpPr>
        <p:spPr>
          <a:xfrm>
            <a:off x="1067861" y="3880270"/>
            <a:ext cx="369739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6BA9"/>
              </a:buClr>
              <a:buSzPts val="3000"/>
              <a:buFont typeface="Arial"/>
              <a:buNone/>
            </a:pPr>
            <a:r>
              <a:rPr lang="en-CA" sz="3000" b="0" i="0" u="none" strike="noStrike" cap="none">
                <a:solidFill>
                  <a:srgbClr val="406BA9"/>
                </a:solidFill>
                <a:latin typeface="Arial"/>
                <a:ea typeface="Arial"/>
                <a:cs typeface="Arial"/>
                <a:sym typeface="Arial"/>
              </a:rPr>
              <a:t>October 11, 2021</a:t>
            </a:r>
            <a:endParaRPr/>
          </a:p>
        </p:txBody>
      </p:sp>
      <p:sp>
        <p:nvSpPr>
          <p:cNvPr id="102" name="Google Shape;102;p3"/>
          <p:cNvSpPr txBox="1"/>
          <p:nvPr/>
        </p:nvSpPr>
        <p:spPr>
          <a:xfrm>
            <a:off x="5877689" y="4528474"/>
            <a:ext cx="2536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-CA" sz="2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1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"/>
          <p:cNvSpPr txBox="1"/>
          <p:nvPr/>
        </p:nvSpPr>
        <p:spPr>
          <a:xfrm>
            <a:off x="838200" y="31414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6BA9"/>
              </a:buClr>
              <a:buSzPts val="7500"/>
              <a:buFont typeface="Arial"/>
              <a:buNone/>
            </a:pPr>
            <a:r>
              <a:rPr lang="en-CA" sz="7500" b="1" i="0" u="none" strike="noStrike" cap="none">
                <a:solidFill>
                  <a:srgbClr val="406BA9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104" name="Google Shape;104;p3"/>
          <p:cNvSpPr txBox="1"/>
          <p:nvPr/>
        </p:nvSpPr>
        <p:spPr>
          <a:xfrm>
            <a:off x="6633472" y="2503531"/>
            <a:ext cx="10515600" cy="1422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rPr lang="en-CA" sz="2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Photo</a:t>
            </a:r>
            <a:endParaRPr/>
          </a:p>
        </p:txBody>
      </p:sp>
      <p:sp>
        <p:nvSpPr>
          <p:cNvPr id="105" name="Google Shape;105;p3"/>
          <p:cNvSpPr txBox="1"/>
          <p:nvPr/>
        </p:nvSpPr>
        <p:spPr>
          <a:xfrm>
            <a:off x="7671226" y="5039904"/>
            <a:ext cx="476048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-CA" sz="2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1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79619" y="2046576"/>
            <a:ext cx="7192354" cy="18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3"/>
          <p:cNvPicPr preferRelativeResize="0"/>
          <p:nvPr/>
        </p:nvPicPr>
        <p:blipFill rotWithShape="1">
          <a:blip r:embed="rId4">
            <a:alphaModFix/>
          </a:blip>
          <a:srcRect l="308" r="317"/>
          <a:stretch/>
        </p:blipFill>
        <p:spPr>
          <a:xfrm>
            <a:off x="5879138" y="1887700"/>
            <a:ext cx="2536825" cy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"/>
          <p:cNvPicPr preferRelativeResize="0"/>
          <p:nvPr/>
        </p:nvPicPr>
        <p:blipFill rotWithShape="1">
          <a:blip r:embed="rId4">
            <a:alphaModFix/>
          </a:blip>
          <a:srcRect l="308" r="317"/>
          <a:stretch/>
        </p:blipFill>
        <p:spPr>
          <a:xfrm>
            <a:off x="8803338" y="2313500"/>
            <a:ext cx="2536825" cy="255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/>
          <p:nvPr/>
        </p:nvSpPr>
        <p:spPr>
          <a:xfrm>
            <a:off x="7589898" y="4830103"/>
            <a:ext cx="3072600" cy="1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CA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4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4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4"/>
          <p:cNvSpPr txBox="1"/>
          <p:nvPr/>
        </p:nvSpPr>
        <p:spPr>
          <a:xfrm>
            <a:off x="838200" y="31414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6BA9"/>
              </a:buClr>
              <a:buSzPts val="7500"/>
              <a:buFont typeface="Arial"/>
              <a:buNone/>
            </a:pPr>
            <a:r>
              <a:rPr lang="en-CA" sz="7500" b="1" i="0" u="none" strike="noStrike" cap="none">
                <a:solidFill>
                  <a:srgbClr val="406BA9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115" name="Google Shape;115;p4"/>
          <p:cNvSpPr txBox="1"/>
          <p:nvPr/>
        </p:nvSpPr>
        <p:spPr>
          <a:xfrm>
            <a:off x="1067861" y="3880270"/>
            <a:ext cx="369739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6BA9"/>
              </a:buClr>
              <a:buSzPts val="3000"/>
              <a:buFont typeface="Arial"/>
              <a:buNone/>
            </a:pPr>
            <a:r>
              <a:rPr lang="en-CA" sz="3000" b="0" i="0" u="none" strike="noStrike" cap="none">
                <a:solidFill>
                  <a:srgbClr val="406BA9"/>
                </a:solidFill>
                <a:latin typeface="Arial"/>
                <a:ea typeface="Arial"/>
                <a:cs typeface="Arial"/>
                <a:sym typeface="Arial"/>
              </a:rPr>
              <a:t>October 11, 2021</a:t>
            </a:r>
            <a:endParaRPr/>
          </a:p>
        </p:txBody>
      </p:sp>
      <p:pic>
        <p:nvPicPr>
          <p:cNvPr id="116" name="Google Shape;11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79619" y="2046576"/>
            <a:ext cx="7192354" cy="18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4"/>
          <p:cNvPicPr preferRelativeResize="0"/>
          <p:nvPr/>
        </p:nvPicPr>
        <p:blipFill rotWithShape="1">
          <a:blip r:embed="rId4">
            <a:alphaModFix/>
          </a:blip>
          <a:srcRect l="308" r="317"/>
          <a:stretch/>
        </p:blipFill>
        <p:spPr>
          <a:xfrm>
            <a:off x="7477389" y="1531600"/>
            <a:ext cx="3297490" cy="331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/>
          <p:nvPr/>
        </p:nvSpPr>
        <p:spPr>
          <a:xfrm>
            <a:off x="4780815" y="2295653"/>
            <a:ext cx="2536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5"/>
          <p:cNvSpPr txBox="1"/>
          <p:nvPr/>
        </p:nvSpPr>
        <p:spPr>
          <a:xfrm>
            <a:off x="501337" y="263341"/>
            <a:ext cx="421279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6BA9"/>
              </a:buClr>
              <a:buSzPts val="5000"/>
              <a:buFont typeface="Arial"/>
              <a:buNone/>
            </a:pPr>
            <a:r>
              <a:rPr lang="en-CA" sz="5000" b="1" i="0" u="none" strike="noStrike" cap="none">
                <a:solidFill>
                  <a:srgbClr val="406BA9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124" name="Google Shape;124;p5"/>
          <p:cNvSpPr txBox="1"/>
          <p:nvPr/>
        </p:nvSpPr>
        <p:spPr>
          <a:xfrm>
            <a:off x="8279251" y="2295653"/>
            <a:ext cx="476048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5"/>
          <p:cNvSpPr txBox="1"/>
          <p:nvPr/>
        </p:nvSpPr>
        <p:spPr>
          <a:xfrm>
            <a:off x="7106641" y="2295653"/>
            <a:ext cx="2536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5"/>
          <p:cNvSpPr txBox="1"/>
          <p:nvPr/>
        </p:nvSpPr>
        <p:spPr>
          <a:xfrm>
            <a:off x="6033081" y="5479917"/>
            <a:ext cx="2536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5"/>
          <p:cNvSpPr txBox="1"/>
          <p:nvPr/>
        </p:nvSpPr>
        <p:spPr>
          <a:xfrm>
            <a:off x="8358907" y="5479917"/>
            <a:ext cx="2536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5"/>
          <p:cNvSpPr txBox="1"/>
          <p:nvPr/>
        </p:nvSpPr>
        <p:spPr>
          <a:xfrm>
            <a:off x="1164934" y="5195260"/>
            <a:ext cx="369739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6BA9"/>
              </a:buClr>
              <a:buSzPts val="3000"/>
              <a:buFont typeface="Arial"/>
              <a:buNone/>
            </a:pPr>
            <a:r>
              <a:rPr lang="en-CA" sz="3000" b="0" i="0" u="none" strike="noStrike" cap="none">
                <a:solidFill>
                  <a:srgbClr val="406BA9"/>
                </a:solidFill>
                <a:latin typeface="Arial"/>
                <a:ea typeface="Arial"/>
                <a:cs typeface="Arial"/>
                <a:sym typeface="Arial"/>
              </a:rPr>
              <a:t>October 11, 2021</a:t>
            </a:r>
            <a:endParaRPr/>
          </a:p>
        </p:txBody>
      </p:sp>
      <p:pic>
        <p:nvPicPr>
          <p:cNvPr id="129" name="Google Shape;12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82546" y="3361566"/>
            <a:ext cx="7192354" cy="18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5"/>
          <p:cNvPicPr preferRelativeResize="0"/>
          <p:nvPr/>
        </p:nvPicPr>
        <p:blipFill rotWithShape="1">
          <a:blip r:embed="rId4">
            <a:alphaModFix/>
          </a:blip>
          <a:srcRect l="308" r="317"/>
          <a:stretch/>
        </p:blipFill>
        <p:spPr>
          <a:xfrm>
            <a:off x="4956987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5"/>
          <p:cNvPicPr preferRelativeResize="0"/>
          <p:nvPr/>
        </p:nvPicPr>
        <p:blipFill rotWithShape="1">
          <a:blip r:embed="rId4">
            <a:alphaModFix/>
          </a:blip>
          <a:srcRect l="308" r="317"/>
          <a:stretch/>
        </p:blipFill>
        <p:spPr>
          <a:xfrm>
            <a:off x="7308112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5"/>
          <p:cNvPicPr preferRelativeResize="0"/>
          <p:nvPr/>
        </p:nvPicPr>
        <p:blipFill rotWithShape="1">
          <a:blip r:embed="rId4">
            <a:alphaModFix/>
          </a:blip>
          <a:srcRect l="308" r="317"/>
          <a:stretch/>
        </p:blipFill>
        <p:spPr>
          <a:xfrm>
            <a:off x="9659237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5"/>
          <p:cNvPicPr preferRelativeResize="0"/>
          <p:nvPr/>
        </p:nvPicPr>
        <p:blipFill rotWithShape="1">
          <a:blip r:embed="rId4">
            <a:alphaModFix/>
          </a:blip>
          <a:srcRect l="308" r="317"/>
          <a:stretch/>
        </p:blipFill>
        <p:spPr>
          <a:xfrm>
            <a:off x="6183462" y="3621225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5"/>
          <p:cNvPicPr preferRelativeResize="0"/>
          <p:nvPr/>
        </p:nvPicPr>
        <p:blipFill rotWithShape="1">
          <a:blip r:embed="rId4">
            <a:alphaModFix/>
          </a:blip>
          <a:srcRect l="308" r="317"/>
          <a:stretch/>
        </p:blipFill>
        <p:spPr>
          <a:xfrm>
            <a:off x="8534587" y="3621225"/>
            <a:ext cx="2032075" cy="2044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350</Words>
  <Application>Microsoft Macintosh PowerPoint</Application>
  <PresentationFormat>Widescreen</PresentationFormat>
  <Paragraphs>22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Arial</vt:lpstr>
      <vt:lpstr>Nunito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Contini</dc:creator>
  <cp:lastModifiedBy>Alex Contini</cp:lastModifiedBy>
  <cp:revision>1</cp:revision>
  <dcterms:created xsi:type="dcterms:W3CDTF">2019-07-29T21:37:05Z</dcterms:created>
  <dcterms:modified xsi:type="dcterms:W3CDTF">2021-08-18T21:58:18Z</dcterms:modified>
</cp:coreProperties>
</file>