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iSUGPhk+aPtlWVddZbC+8N3U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11" y="1708151"/>
            <a:ext cx="11020778" cy="3306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9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087" y="167218"/>
            <a:ext cx="615950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0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1" descr="Shape,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4194" y="82337"/>
            <a:ext cx="2925934" cy="87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956075" y="3890919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5098" y="2257890"/>
            <a:ext cx="6159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956074" y="3890919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5099" y="2257890"/>
            <a:ext cx="6159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759035" y="4956649"/>
            <a:ext cx="3697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 12, 2021</a:t>
            </a:r>
            <a:endParaRPr/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5772" y="3416166"/>
            <a:ext cx="6159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</cp:revision>
  <dcterms:created xsi:type="dcterms:W3CDTF">2019-07-29T21:37:05Z</dcterms:created>
  <dcterms:modified xsi:type="dcterms:W3CDTF">2021-08-18T21:59:04Z</dcterms:modified>
</cp:coreProperties>
</file>