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w1wFmSf5s05GG8IeD4hK3IV2W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929" y="1357312"/>
            <a:ext cx="7538805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3747" y="307446"/>
            <a:ext cx="3507520" cy="1927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2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867" y="121179"/>
            <a:ext cx="1415667" cy="778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922209" y="4683245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620" y="2139474"/>
            <a:ext cx="4719545" cy="259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956075" y="444617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486" y="1902406"/>
            <a:ext cx="4719545" cy="259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960979" y="21568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131740" y="5314713"/>
            <a:ext cx="2951985" cy="105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540" y="3097936"/>
            <a:ext cx="4033393" cy="221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2021-08-18T22:00:02Z</dcterms:modified>
</cp:coreProperties>
</file>