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O6u/dZ0ztyWtLUSh4U+3r1p3A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5872" y="1787525"/>
            <a:ext cx="9420255" cy="304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6400" y="348191"/>
            <a:ext cx="4947194" cy="1599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8649" y="118534"/>
            <a:ext cx="2897345" cy="936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687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160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rgbClr val="482160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160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48216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160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48216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939142" y="4734044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160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rgbClr val="482160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6" y="1371931"/>
            <a:ext cx="4130861" cy="351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9289560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160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rgbClr val="48216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922209" y="4750977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160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rgbClr val="482160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6" y="1371931"/>
            <a:ext cx="4130861" cy="351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960979" y="2233050"/>
            <a:ext cx="3164221" cy="31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160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rgbClr val="48216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1009327" y="5313428"/>
            <a:ext cx="3144893" cy="1127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2160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rgbClr val="482160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774" y="2328637"/>
            <a:ext cx="3513585" cy="298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2021-08-18T22:00:33Z</dcterms:modified>
</cp:coreProperties>
</file>