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LfgBHmmRW2AjYP5b6Tfc3hf3r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808" y="1472822"/>
            <a:ext cx="9789583" cy="391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342" y="219756"/>
            <a:ext cx="5182658" cy="20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A picture containing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6266" y="84668"/>
            <a:ext cx="2895600" cy="115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19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1069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39142" y="4124445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10" y="2142584"/>
            <a:ext cx="5182658" cy="207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39142" y="4124445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10" y="2142584"/>
            <a:ext cx="5182658" cy="207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769809" y="4988042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7" y="3006181"/>
            <a:ext cx="5182658" cy="207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2021-08-18T22:01:12Z</dcterms:modified>
</cp:coreProperties>
</file>