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D8bI0iYpMCreB+dC75HufQkKL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323" y="1885951"/>
            <a:ext cx="8589621" cy="295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9639" y="192616"/>
            <a:ext cx="4516636" cy="155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 descr="Shape, rectang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7867" y="67733"/>
            <a:ext cx="2635343" cy="90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729046" y="30687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/>
        </p:nvSpPr>
        <p:spPr>
          <a:xfrm>
            <a:off x="403682" y="-1375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403682" y="832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/>
        </p:nvSpPr>
        <p:spPr>
          <a:xfrm>
            <a:off x="5877689" y="4647006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7671226" y="5158436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939142" y="4022847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521" y="2733555"/>
            <a:ext cx="4516636" cy="155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/>
        </p:nvSpPr>
        <p:spPr>
          <a:xfrm>
            <a:off x="9238761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925949" y="3901147"/>
            <a:ext cx="4036853" cy="144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21" y="2591110"/>
            <a:ext cx="4931309" cy="169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84779" y="2233050"/>
            <a:ext cx="3164221" cy="3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892083" y="4917144"/>
            <a:ext cx="4036853" cy="144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855" y="3607107"/>
            <a:ext cx="4931309" cy="169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2021-08-18T22:01:32Z</dcterms:modified>
</cp:coreProperties>
</file>