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QS5YRpGXXcxSjjXZASaItej4o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235" y="1238250"/>
            <a:ext cx="95250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9733" y="289984"/>
            <a:ext cx="3323165" cy="138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6257" y="220132"/>
            <a:ext cx="3314011" cy="138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375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83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39142" y="402284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44" y="2197317"/>
            <a:ext cx="4533725" cy="18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39142" y="402284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44" y="2197317"/>
            <a:ext cx="4533725" cy="18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911035" y="5072714"/>
            <a:ext cx="3697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BE4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336BE4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137" y="3247184"/>
            <a:ext cx="4533725" cy="18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2021-08-18T22:01:52Z</dcterms:modified>
</cp:coreProperties>
</file>