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vi0dv+zuWLSDE8QoSbeI2donH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8076" y="831574"/>
            <a:ext cx="5555847" cy="4896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1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355" y="69574"/>
            <a:ext cx="1003088" cy="88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/>
          </a:p>
        </p:txBody>
      </p:sp>
      <p:sp>
        <p:nvSpPr>
          <p:cNvPr id="88" name="Google Shape;88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94" name="Google Shape;94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5879138" y="1895650"/>
            <a:ext cx="2536810" cy="25368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1338607" y="4949809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CA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11, 2021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5877689" y="4528474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71" y="1517116"/>
            <a:ext cx="4063952" cy="3581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6633472" y="2503531"/>
            <a:ext cx="10515600" cy="142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7671226" y="5039904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8899534" y="2400857"/>
            <a:ext cx="2536810" cy="25368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9653868" y="3008738"/>
            <a:ext cx="10515600" cy="142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5627635" y="2325237"/>
            <a:ext cx="3072490" cy="30724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1338607" y="4949809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CA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11, 2021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8967828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71" y="1517116"/>
            <a:ext cx="4063952" cy="358178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6045201" y="2999953"/>
            <a:ext cx="2166387" cy="1723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5041771" y="410585"/>
            <a:ext cx="2032081" cy="2032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5392386"/>
            <a:ext cx="3439230" cy="10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11, 2021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452" y="2038286"/>
            <a:ext cx="3904927" cy="344163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>
            <a:off x="5558065" y="715301"/>
            <a:ext cx="999493" cy="142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7367597" y="410585"/>
            <a:ext cx="2032081" cy="2032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7883891" y="715301"/>
            <a:ext cx="999493" cy="142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9727319" y="410585"/>
            <a:ext cx="2032081" cy="2032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10243613" y="715301"/>
            <a:ext cx="999493" cy="142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6210170" y="3587350"/>
            <a:ext cx="2032081" cy="2032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6726464" y="3892066"/>
            <a:ext cx="999493" cy="142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8552944" y="3587350"/>
            <a:ext cx="2032081" cy="2032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9069238" y="3892066"/>
            <a:ext cx="999493" cy="142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Macintosh PowerPoint</Application>
  <PresentationFormat>Widescreen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2021-08-18T22:02:08Z</dcterms:modified>
</cp:coreProperties>
</file>