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Mao1ETpQeyhZAQreK4iGM3BhK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3013" y="2025057"/>
            <a:ext cx="9165973" cy="240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5066" y="273982"/>
            <a:ext cx="4758267" cy="1246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Shape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101600"/>
            <a:ext cx="2991254" cy="783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687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375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832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rgbClr val="AA3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rgbClr val="AA3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939142" y="402284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38" name="Google Shape;138;p3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056" y="2835153"/>
            <a:ext cx="4960496" cy="1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9238761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rgbClr val="AA3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973008" y="3751913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48" name="Google Shape;148;p4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922" y="2564219"/>
            <a:ext cx="4960496" cy="1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84779" y="2233050"/>
            <a:ext cx="3164221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rgbClr val="AA3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rgbClr val="AA3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rgbClr val="AA3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rgbClr val="AA3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rgbClr val="AA3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944646" y="4865603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3475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AA3475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61" name="Google Shape;161;p5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560" y="3677909"/>
            <a:ext cx="4960496" cy="12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2021-08-18T22:02:33Z</dcterms:modified>
</cp:coreProperties>
</file>