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oz/wr8g8RI/Lp3sfxigDE9Uq2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388" y="1919816"/>
            <a:ext cx="10061223" cy="301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7109" y="345017"/>
            <a:ext cx="5566835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1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91018"/>
            <a:ext cx="2947811" cy="88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729046" y="30687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/>
        </p:nvSpPr>
        <p:spPr>
          <a:xfrm>
            <a:off x="403682" y="-1206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403682" y="83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877689" y="4647006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7671226" y="5158436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942310" y="4071685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743" y="2786315"/>
            <a:ext cx="4817998" cy="14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9639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4659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9238761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1026975" y="388541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165" y="2542159"/>
            <a:ext cx="4818000" cy="14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84779" y="2233050"/>
            <a:ext cx="3164221" cy="3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051930" y="4933357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11, 2021</a:t>
            </a:r>
            <a:endParaRPr/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422" y="3567866"/>
            <a:ext cx="5065788" cy="151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2021-08-18T22:04:49Z</dcterms:modified>
</cp:coreProperties>
</file>