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GI54ahyc6CxcpOiAXecXNdfZ8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i Twamb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7T13:06:04.375" idx="1">
    <p:pos x="6127" y="1446"/>
    <p:text>This text box is larger than the others.  Not sure if that will matter when it comes to entering their info, but wanted to mention it.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N4nuL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203" y="986684"/>
            <a:ext cx="8007593" cy="488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1645" y="-101599"/>
            <a:ext cx="4121254" cy="251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9063" y="252840"/>
            <a:ext cx="1964267" cy="284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56075" y="389091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50" y="1675134"/>
            <a:ext cx="4518444" cy="275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1260874" y="3967119"/>
            <a:ext cx="3697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349" y="1715903"/>
            <a:ext cx="4518444" cy="2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Job</a:t>
            </a: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10175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5529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759035" y="495664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5E4BE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510" y="2817142"/>
            <a:ext cx="4518444" cy="27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2021-08-18T21:59:42Z</dcterms:modified>
</cp:coreProperties>
</file>