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sldIdLst>
    <p:sldId id="269" r:id="rId2"/>
    <p:sldId id="268" r:id="rId3"/>
    <p:sldId id="270" r:id="rId4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6CECA"/>
    <a:srgbClr val="010227"/>
    <a:srgbClr val="03022B"/>
    <a:srgbClr val="2F2F81"/>
    <a:srgbClr val="2D3191"/>
    <a:srgbClr val="E21D39"/>
    <a:srgbClr val="013B74"/>
    <a:srgbClr val="1E98C9"/>
    <a:srgbClr val="4EB7C5"/>
    <a:srgbClr val="1E988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6491" autoAdjust="0"/>
    <p:restoredTop sz="94474"/>
  </p:normalViewPr>
  <p:slideViewPr>
    <p:cSldViewPr snapToGrid="0" snapToObjects="1">
      <p:cViewPr varScale="1">
        <p:scale>
          <a:sx n="162" d="100"/>
          <a:sy n="162" d="100"/>
        </p:scale>
        <p:origin x="200" y="22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C48F85-D446-2B45-B57A-C0A25DE936C4}" type="datetimeFigureOut">
              <a:rPr lang="en-US" smtClean="0"/>
              <a:t>3/31/21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E08DEA-7264-264A-9AB1-2FE28E381D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8202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202268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1"/>
          <p:cNvSpPr>
            <a:spLocks noGrp="1"/>
          </p:cNvSpPr>
          <p:nvPr>
            <p:ph type="body" sz="quarter" idx="10" hasCustomPrompt="1"/>
          </p:nvPr>
        </p:nvSpPr>
        <p:spPr>
          <a:xfrm>
            <a:off x="451952" y="974361"/>
            <a:ext cx="8240096" cy="2022524"/>
          </a:xfrm>
          <a:prstGeom prst="rect">
            <a:avLst/>
          </a:prstGeom>
        </p:spPr>
        <p:txBody>
          <a:bodyPr wrap="square" anchor="b" anchorCtr="0">
            <a:normAutofit/>
          </a:bodyPr>
          <a:lstStyle>
            <a:lvl1pPr marL="0" indent="0" algn="ctr">
              <a:buNone/>
              <a:defRPr sz="4800" b="1">
                <a:solidFill>
                  <a:schemeClr val="bg1"/>
                </a:solidFill>
              </a:defRPr>
            </a:lvl1pPr>
          </a:lstStyle>
          <a:p>
            <a:pPr algn="ctr"/>
            <a:r>
              <a:rPr lang="en-US" dirty="0"/>
              <a:t>Click to Edit Title</a:t>
            </a:r>
          </a:p>
        </p:txBody>
      </p:sp>
      <p:sp>
        <p:nvSpPr>
          <p:cNvPr id="6" name="Text Placeholder 3"/>
          <p:cNvSpPr>
            <a:spLocks noGrp="1"/>
          </p:cNvSpPr>
          <p:nvPr>
            <p:ph type="body" sz="quarter" idx="11" hasCustomPrompt="1"/>
          </p:nvPr>
        </p:nvSpPr>
        <p:spPr>
          <a:xfrm>
            <a:off x="451952" y="2907625"/>
            <a:ext cx="8240096" cy="1034425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</a:lstStyle>
          <a:p>
            <a:pPr algn="ctr"/>
            <a:r>
              <a:rPr lang="en-US" dirty="0"/>
              <a:t>Name / Subtitle Here</a:t>
            </a:r>
          </a:p>
        </p:txBody>
      </p:sp>
    </p:spTree>
    <p:extLst>
      <p:ext uri="{BB962C8B-B14F-4D97-AF65-F5344CB8AC3E}">
        <p14:creationId xmlns:p14="http://schemas.microsoft.com/office/powerpoint/2010/main" val="14342519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451951" y="1447799"/>
            <a:ext cx="8245009" cy="3146823"/>
          </a:xfrm>
          <a:prstGeom prst="rect">
            <a:avLst/>
          </a:prstGeom>
        </p:spPr>
        <p:txBody>
          <a:bodyPr/>
          <a:lstStyle>
            <a:lvl1pPr>
              <a:buClr>
                <a:srgbClr val="26CECA"/>
              </a:buClr>
              <a:defRPr sz="2800">
                <a:latin typeface="Arial"/>
                <a:cs typeface="Arial"/>
              </a:defRPr>
            </a:lvl1pPr>
            <a:lvl2pPr>
              <a:buClr>
                <a:srgbClr val="26CECA"/>
              </a:buClr>
              <a:defRPr sz="2400">
                <a:latin typeface="Arial"/>
                <a:cs typeface="Arial"/>
              </a:defRPr>
            </a:lvl2pPr>
            <a:lvl3pPr>
              <a:buClr>
                <a:srgbClr val="26CECA"/>
              </a:buClr>
              <a:defRPr sz="2000">
                <a:latin typeface="Arial"/>
                <a:cs typeface="Arial"/>
              </a:defRPr>
            </a:lvl3pPr>
            <a:lvl4pPr>
              <a:buClr>
                <a:srgbClr val="26CECA"/>
              </a:buClr>
              <a:defRPr>
                <a:latin typeface="Arial"/>
                <a:cs typeface="Arial"/>
              </a:defRPr>
            </a:lvl4pPr>
            <a:lvl5pPr>
              <a:buClr>
                <a:srgbClr val="26CECA"/>
              </a:buClr>
              <a:defRPr>
                <a:latin typeface="Arial"/>
                <a:cs typeface="Arial"/>
              </a:defRPr>
            </a:lvl5pPr>
          </a:lstStyle>
          <a:p>
            <a:pPr lvl="0"/>
            <a:r>
              <a:rPr lang="en-CA" dirty="0"/>
              <a:t>Click to edit Master text styles</a:t>
            </a:r>
          </a:p>
          <a:p>
            <a:pPr lvl="1"/>
            <a:r>
              <a:rPr lang="en-CA" dirty="0"/>
              <a:t>Second level</a:t>
            </a:r>
          </a:p>
          <a:p>
            <a:pPr lvl="2"/>
            <a:r>
              <a:rPr lang="en-CA" dirty="0"/>
              <a:t>Third level</a:t>
            </a:r>
          </a:p>
          <a:p>
            <a:pPr lvl="3"/>
            <a:r>
              <a:rPr lang="en-CA" dirty="0"/>
              <a:t>Fourth level</a:t>
            </a:r>
          </a:p>
          <a:p>
            <a:pPr lvl="4"/>
            <a:r>
              <a:rPr lang="en-CA" dirty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79933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182509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7" r:id="rId2"/>
    <p:sldLayoutId id="2147483656" r:id="rId3"/>
  </p:sldLayoutIdLst>
  <p:txStyles>
    <p:titleStyle>
      <a:lvl1pPr algn="l" defTabSz="457200" rtl="0" eaLnBrk="1" latinLnBrk="0" hangingPunct="1">
        <a:spcBef>
          <a:spcPct val="0"/>
        </a:spcBef>
        <a:buNone/>
        <a:defRPr sz="3800" kern="1200">
          <a:solidFill>
            <a:schemeClr val="bg1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62354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451952" y="3191757"/>
            <a:ext cx="8240096" cy="1034425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45147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06189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3347</TotalTime>
  <Words>0</Words>
  <Application>Microsoft Macintosh PowerPoint</Application>
  <PresentationFormat>On-screen Show (16:9)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Amanda Cohen</dc:creator>
  <cp:lastModifiedBy>Amanda Cohen</cp:lastModifiedBy>
  <cp:revision>63</cp:revision>
  <dcterms:created xsi:type="dcterms:W3CDTF">2015-04-06T18:30:18Z</dcterms:created>
  <dcterms:modified xsi:type="dcterms:W3CDTF">2021-03-31T18:08:02Z</dcterms:modified>
</cp:coreProperties>
</file>