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4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8D4"/>
    <a:srgbClr val="001751"/>
    <a:srgbClr val="F8AF39"/>
    <a:srgbClr val="B1ED67"/>
    <a:srgbClr val="73973E"/>
    <a:srgbClr val="BDFC6E"/>
    <a:srgbClr val="013B74"/>
    <a:srgbClr val="1E98C9"/>
    <a:srgbClr val="4EB7C5"/>
    <a:srgbClr val="1E9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4407"/>
  </p:normalViewPr>
  <p:slideViewPr>
    <p:cSldViewPr snapToGrid="0" snapToObjects="1">
      <p:cViewPr varScale="1">
        <p:scale>
          <a:sx n="165" d="100"/>
          <a:sy n="165" d="100"/>
        </p:scale>
        <p:origin x="73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0952"/>
          </a:xfrm>
          <a:prstGeom prst="rect">
            <a:avLst/>
          </a:prstGeom>
          <a:solidFill>
            <a:srgbClr val="001751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082495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769" y="201427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8769" y="342111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6677" r="14219" b="24075"/>
          <a:stretch/>
        </p:blipFill>
        <p:spPr>
          <a:xfrm>
            <a:off x="457199" y="446714"/>
            <a:ext cx="3272119" cy="12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0952"/>
          </a:xfrm>
          <a:prstGeom prst="rect">
            <a:avLst/>
          </a:prstGeom>
          <a:solidFill>
            <a:srgbClr val="001751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6677" r="14219" b="24075"/>
          <a:stretch/>
        </p:blipFill>
        <p:spPr>
          <a:xfrm>
            <a:off x="1468946" y="1302651"/>
            <a:ext cx="6376434" cy="25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1751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848412"/>
            <a:ext cx="9144000" cy="40572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9441" y="31519"/>
            <a:ext cx="8389903" cy="800739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200151"/>
            <a:ext cx="7280107" cy="3394472"/>
          </a:xfrm>
        </p:spPr>
        <p:txBody>
          <a:bodyPr/>
          <a:lstStyle>
            <a:lvl1pPr>
              <a:buClr>
                <a:srgbClr val="F8AF39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8AF39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8AF39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8AF39"/>
              </a:buClr>
              <a:defRPr>
                <a:latin typeface="Arial"/>
                <a:cs typeface="Arial"/>
              </a:defRPr>
            </a:lvl4pPr>
            <a:lvl5pPr>
              <a:buClr>
                <a:srgbClr val="F8AF39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" y="4903680"/>
            <a:ext cx="9144002" cy="51095"/>
          </a:xfrm>
          <a:prstGeom prst="rect">
            <a:avLst/>
          </a:prstGeom>
          <a:solidFill>
            <a:srgbClr val="23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0" y="-187114"/>
            <a:ext cx="2189001" cy="12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769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8769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0405" y="6477936"/>
            <a:ext cx="1594309" cy="28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200" b="1" i="0" kern="1200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j-ea"/>
                <a:cs typeface="Arial"/>
              </a:rPr>
              <a:t>@twitter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8769" y="4470167"/>
            <a:ext cx="3964262" cy="403106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twitterhandle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28</Words>
  <Application>Microsoft Macintosh PowerPoint</Application>
  <PresentationFormat>On-screen Show 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47</cp:revision>
  <dcterms:created xsi:type="dcterms:W3CDTF">2015-04-06T18:30:18Z</dcterms:created>
  <dcterms:modified xsi:type="dcterms:W3CDTF">2021-10-18T14:16:33Z</dcterms:modified>
</cp:coreProperties>
</file>