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1" r:id="rId2"/>
    <p:sldId id="265" r:id="rId3"/>
    <p:sldId id="266" r:id="rId4"/>
    <p:sldId id="262" r:id="rId5"/>
    <p:sldId id="269" r:id="rId6"/>
    <p:sldId id="270" r:id="rId7"/>
    <p:sldId id="263" r:id="rId8"/>
    <p:sldId id="264" r:id="rId9"/>
    <p:sldId id="267" r:id="rId10"/>
    <p:sldId id="268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665"/>
    <a:srgbClr val="E2717F"/>
    <a:srgbClr val="039B9A"/>
    <a:srgbClr val="0B4A6F"/>
    <a:srgbClr val="12446D"/>
    <a:srgbClr val="076F83"/>
    <a:srgbClr val="08A4B6"/>
    <a:srgbClr val="DB2430"/>
    <a:srgbClr val="7C4496"/>
    <a:srgbClr val="F8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8" autoAdjust="0"/>
    <p:restoredTop sz="94489"/>
  </p:normalViewPr>
  <p:slideViewPr>
    <p:cSldViewPr snapToGrid="0" snapToObjects="1">
      <p:cViewPr varScale="1">
        <p:scale>
          <a:sx n="136" d="100"/>
          <a:sy n="136" d="100"/>
        </p:scale>
        <p:origin x="752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8" b="40916"/>
          <a:stretch/>
        </p:blipFill>
        <p:spPr>
          <a:xfrm>
            <a:off x="351702" y="552565"/>
            <a:ext cx="5677705" cy="8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E2717F"/>
            </a:gs>
            <a:gs pos="100000">
              <a:srgbClr val="2B466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9143994" cy="514349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8" r="44661" b="40916"/>
          <a:stretch/>
        </p:blipFill>
        <p:spPr>
          <a:xfrm>
            <a:off x="333793" y="552267"/>
            <a:ext cx="3142000" cy="8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6" t="33638" r="-157" b="40916"/>
          <a:stretch/>
        </p:blipFill>
        <p:spPr>
          <a:xfrm>
            <a:off x="325480" y="509208"/>
            <a:ext cx="3228462" cy="108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8" b="40916"/>
          <a:stretch/>
        </p:blipFill>
        <p:spPr>
          <a:xfrm>
            <a:off x="530414" y="1953185"/>
            <a:ext cx="7926008" cy="11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3994" cy="5143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8" r="44661" b="40916"/>
          <a:stretch/>
        </p:blipFill>
        <p:spPr>
          <a:xfrm>
            <a:off x="725173" y="1493784"/>
            <a:ext cx="7408671" cy="19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6" t="33638" r="-157" b="40916"/>
          <a:stretch/>
        </p:blipFill>
        <p:spPr>
          <a:xfrm>
            <a:off x="1111753" y="1555240"/>
            <a:ext cx="6920495" cy="2318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E2717F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E2717F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E2717F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E2717F"/>
              </a:buClr>
              <a:defRPr>
                <a:latin typeface="Arial"/>
                <a:cs typeface="Arial"/>
              </a:defRPr>
            </a:lvl4pPr>
            <a:lvl5pPr>
              <a:buClr>
                <a:srgbClr val="E2717F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606145" y="4919093"/>
            <a:ext cx="1575959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E2717F"/>
                </a:solidFill>
              </a:rPr>
              <a:t>#</a:t>
            </a:r>
            <a:r>
              <a:rPr lang="en-US" dirty="0" err="1">
                <a:solidFill>
                  <a:srgbClr val="E2717F"/>
                </a:solidFill>
              </a:rPr>
              <a:t>ossummit</a:t>
            </a:r>
            <a:r>
              <a:rPr lang="en-US" dirty="0">
                <a:solidFill>
                  <a:srgbClr val="E2717F"/>
                </a:solidFill>
              </a:rPr>
              <a:t> </a:t>
            </a:r>
            <a:r>
              <a:rPr lang="en-US" sz="3800" b="0" i="0" kern="1200" dirty="0">
                <a:solidFill>
                  <a:srgbClr val="E2717F"/>
                </a:solidFill>
                <a:effectLst/>
                <a:latin typeface="Arial"/>
                <a:ea typeface="+mj-ea"/>
                <a:cs typeface="Arial"/>
              </a:rPr>
              <a:t>#</a:t>
            </a:r>
            <a:r>
              <a:rPr lang="en-US" sz="3800" b="0" i="0" kern="1200" dirty="0" err="1">
                <a:solidFill>
                  <a:srgbClr val="E2717F"/>
                </a:solidFill>
                <a:effectLst/>
                <a:latin typeface="Arial"/>
                <a:ea typeface="+mj-ea"/>
                <a:cs typeface="Arial"/>
              </a:rPr>
              <a:t>autolinux</a:t>
            </a:r>
            <a:endParaRPr lang="en-US" sz="3800" b="0" i="0" kern="1200" dirty="0">
              <a:solidFill>
                <a:srgbClr val="E2717F"/>
              </a:solidFill>
              <a:effectLst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E2717F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E2717F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E2717F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E2717F"/>
              </a:buClr>
              <a:defRPr>
                <a:latin typeface="Arial"/>
                <a:cs typeface="Arial"/>
              </a:defRPr>
            </a:lvl4pPr>
            <a:lvl5pPr>
              <a:buClr>
                <a:srgbClr val="E2717F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171410" y="4903103"/>
            <a:ext cx="934777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E2717F"/>
                </a:solidFill>
              </a:rPr>
              <a:t> #</a:t>
            </a:r>
            <a:r>
              <a:rPr lang="en-US" sz="1000" dirty="0" err="1">
                <a:solidFill>
                  <a:srgbClr val="E2717F"/>
                </a:solidFill>
              </a:rPr>
              <a:t>ossummit</a:t>
            </a:r>
            <a:endParaRPr lang="en-US" sz="1000" b="1" dirty="0">
              <a:solidFill>
                <a:srgbClr val="E2717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E2717F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E2717F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E2717F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E2717F"/>
              </a:buClr>
              <a:defRPr>
                <a:latin typeface="Arial"/>
                <a:cs typeface="Arial"/>
              </a:defRPr>
            </a:lvl4pPr>
            <a:lvl5pPr>
              <a:buClr>
                <a:srgbClr val="E2717F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229600" y="5066059"/>
            <a:ext cx="1252377" cy="77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800" b="0" i="0" kern="1200" dirty="0">
                <a:solidFill>
                  <a:srgbClr val="E2717F"/>
                </a:solidFill>
                <a:effectLst/>
                <a:latin typeface="Arial"/>
                <a:ea typeface="+mj-ea"/>
                <a:cs typeface="Arial"/>
              </a:rPr>
              <a:t>#</a:t>
            </a:r>
            <a:r>
              <a:rPr lang="en-US" sz="3800" b="0" i="0" kern="1200" dirty="0" err="1">
                <a:solidFill>
                  <a:srgbClr val="E2717F"/>
                </a:solidFill>
                <a:effectLst/>
                <a:latin typeface="Arial"/>
                <a:ea typeface="+mj-ea"/>
                <a:cs typeface="Arial"/>
              </a:rPr>
              <a:t>autolinux</a:t>
            </a:r>
            <a:br>
              <a:rPr lang="en-US" sz="3800" b="0" i="0" kern="1200" dirty="0">
                <a:solidFill>
                  <a:srgbClr val="E2717F"/>
                </a:solidFill>
                <a:effectLst/>
                <a:latin typeface="Arial"/>
                <a:ea typeface="+mj-ea"/>
                <a:cs typeface="Arial"/>
              </a:rPr>
            </a:br>
            <a:endParaRPr lang="en-US" sz="3800" b="0" i="0" kern="1200" dirty="0">
              <a:solidFill>
                <a:srgbClr val="E2717F"/>
              </a:solidFill>
              <a:effectLst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59" r:id="rId4"/>
    <p:sldLayoutId id="2147483662" r:id="rId5"/>
    <p:sldLayoutId id="2147483663" r:id="rId6"/>
    <p:sldLayoutId id="2147483656" r:id="rId7"/>
    <p:sldLayoutId id="2147483664" r:id="rId8"/>
    <p:sldLayoutId id="2147483665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3792" y="4479450"/>
            <a:ext cx="2201185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#</a:t>
            </a:r>
            <a:r>
              <a:rPr lang="en-US" dirty="0" err="1"/>
              <a:t>ossummit</a:t>
            </a:r>
            <a:r>
              <a:rPr lang="en-US" dirty="0"/>
              <a:t> ##</a:t>
            </a:r>
            <a:r>
              <a:rPr lang="en-US" dirty="0" err="1"/>
              <a:t>autolinux</a:t>
            </a:r>
            <a:endParaRPr lang="en-US" sz="1400" b="1" dirty="0">
              <a:solidFill>
                <a:srgbClr val="8ABA55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34978" y="4479450"/>
            <a:ext cx="164963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0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9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500" dirty="0"/>
              <a:t>#</a:t>
            </a:r>
            <a:r>
              <a:rPr lang="en-US" sz="1500" dirty="0" err="1"/>
              <a:t>ossummit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17873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twitterhandle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2222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600" dirty="0"/>
              <a:t>#</a:t>
            </a:r>
            <a:r>
              <a:rPr lang="en-US" sz="1600" dirty="0" err="1"/>
              <a:t>autolinux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04800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twitterhandle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435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25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6882" y="1151763"/>
            <a:ext cx="6893913" cy="2906700"/>
          </a:xfrm>
        </p:spPr>
        <p:txBody>
          <a:bodyPr/>
          <a:lstStyle/>
          <a:p>
            <a:r>
              <a:rPr lang="en-US" dirty="0"/>
              <a:t>Click to place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643" y="4384624"/>
            <a:ext cx="993870" cy="3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25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139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</TotalTime>
  <Words>93</Words>
  <Application>Microsoft Macintosh PowerPoint</Application>
  <PresentationFormat>On-screen Show (16:9)</PresentationFormat>
  <Paragraphs>32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 Neue Light</vt:lpstr>
      <vt:lpstr>Office Theme</vt:lpstr>
      <vt:lpstr>PowerPoint Presentation</vt:lpstr>
      <vt:lpstr>PowerPoint Presentation</vt:lpstr>
      <vt:lpstr>PowerPoint Presentation</vt:lpstr>
      <vt:lpstr>Click to edit title</vt:lpstr>
      <vt:lpstr>Click to edit title</vt:lpstr>
      <vt:lpstr>Click to edit title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jcrowley@linuxfoundation.org</cp:lastModifiedBy>
  <cp:revision>56</cp:revision>
  <dcterms:created xsi:type="dcterms:W3CDTF">2015-04-06T18:30:18Z</dcterms:created>
  <dcterms:modified xsi:type="dcterms:W3CDTF">2021-10-26T12:54:36Z</dcterms:modified>
</cp:coreProperties>
</file>