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69" r:id="rId2"/>
    <p:sldId id="263" r:id="rId3"/>
    <p:sldId id="270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E5E"/>
    <a:srgbClr val="04182D"/>
    <a:srgbClr val="F1B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1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CEFA6-041C-4740-85A5-C32992EA7705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A22E3-BE04-9249-98FB-CB5C3BCF1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DACC-93E5-7540-93D2-90FF2FD824C6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2AE48-829D-8D4C-BD89-F0650D219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3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B171159-17FC-9D4C-94AE-EA80A06D350E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" y="0"/>
            <a:ext cx="9139937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9" t="25009" r="29087" b="14086"/>
          <a:stretch/>
        </p:blipFill>
        <p:spPr>
          <a:xfrm>
            <a:off x="1484849" y="0"/>
            <a:ext cx="7657121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3957" r="16821" b="33950"/>
          <a:stretch/>
        </p:blipFill>
        <p:spPr>
          <a:xfrm>
            <a:off x="-3494" y="0"/>
            <a:ext cx="915098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306978" y="4590953"/>
            <a:ext cx="873461" cy="349385"/>
          </a:xfrm>
          <a:prstGeom prst="rect">
            <a:avLst/>
          </a:prstGeom>
        </p:spPr>
      </p:pic>
      <p:sp>
        <p:nvSpPr>
          <p:cNvPr id="1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-6989" y="2069774"/>
            <a:ext cx="7213332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-6988" y="3476616"/>
            <a:ext cx="3026003" cy="403106"/>
          </a:xfrm>
          <a:solidFill>
            <a:srgbClr val="04182D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23344" y="118533"/>
            <a:ext cx="2313456" cy="18657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6" cy="51434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9" t="18063" r="24974" b="21030"/>
          <a:stretch/>
        </p:blipFill>
        <p:spPr>
          <a:xfrm>
            <a:off x="0" y="0"/>
            <a:ext cx="6797757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16582"/>
            <a:ext cx="9144000" cy="4037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307911"/>
            <a:ext cx="7886700" cy="58584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260361"/>
            <a:ext cx="8704036" cy="3263504"/>
          </a:xfrm>
        </p:spPr>
        <p:txBody>
          <a:bodyPr/>
          <a:lstStyle>
            <a:lvl1pPr>
              <a:lnSpc>
                <a:spcPct val="100000"/>
              </a:lnSpc>
              <a:buClr>
                <a:srgbClr val="4CAB93"/>
              </a:buClr>
              <a:defRPr/>
            </a:lvl1pPr>
            <a:lvl2pPr>
              <a:lnSpc>
                <a:spcPct val="100000"/>
              </a:lnSpc>
              <a:buClr>
                <a:srgbClr val="4CAB93"/>
              </a:buClr>
              <a:defRPr/>
            </a:lvl2pPr>
            <a:lvl3pPr>
              <a:lnSpc>
                <a:spcPct val="100000"/>
              </a:lnSpc>
              <a:buClr>
                <a:srgbClr val="4CAB93"/>
              </a:buClr>
              <a:defRPr/>
            </a:lvl3pPr>
            <a:lvl4pPr>
              <a:lnSpc>
                <a:spcPct val="100000"/>
              </a:lnSpc>
              <a:buClr>
                <a:srgbClr val="4CAB93"/>
              </a:buClr>
              <a:defRPr/>
            </a:lvl4pPr>
            <a:lvl5pPr>
              <a:lnSpc>
                <a:spcPct val="100000"/>
              </a:lnSpc>
              <a:buClr>
                <a:srgbClr val="4CAB9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6" t="43383" r="44795" b="44521"/>
          <a:stretch/>
        </p:blipFill>
        <p:spPr>
          <a:xfrm>
            <a:off x="8109480" y="4537512"/>
            <a:ext cx="867606" cy="467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7796760" y="0"/>
            <a:ext cx="1305886" cy="1053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0"/>
            <a:ext cx="3403600" cy="5143500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“Click to add Text </a:t>
            </a:r>
            <a:br>
              <a:rPr lang="en-CA" dirty="0"/>
            </a:br>
            <a:r>
              <a:rPr lang="en-CA" dirty="0"/>
              <a:t>or quote here”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8166604" y="4590953"/>
            <a:ext cx="873461" cy="349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0E233-5007-924C-BC82-D09FCFCFD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7796760" y="0"/>
            <a:ext cx="1305886" cy="10531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0"/>
            <a:ext cx="9139936" cy="51434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21776" r="21764" b="21776"/>
          <a:stretch/>
        </p:blipFill>
        <p:spPr>
          <a:xfrm>
            <a:off x="2032" y="-3"/>
            <a:ext cx="9144001" cy="5143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3" t="16371" r="33181" b="33725"/>
          <a:stretch/>
        </p:blipFill>
        <p:spPr>
          <a:xfrm>
            <a:off x="2032" y="-3"/>
            <a:ext cx="9144000" cy="5143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6" t="13629" r="24780" b="10722"/>
          <a:stretch/>
        </p:blipFill>
        <p:spPr>
          <a:xfrm>
            <a:off x="1652968" y="219968"/>
            <a:ext cx="5455008" cy="4399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6" t="43175" r="39428" b="42264"/>
          <a:stretch/>
        </p:blipFill>
        <p:spPr>
          <a:xfrm>
            <a:off x="3879287" y="4435118"/>
            <a:ext cx="1162577" cy="4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-6988" y="3476616"/>
            <a:ext cx="4020188" cy="403106"/>
          </a:xfrm>
        </p:spPr>
        <p:txBody>
          <a:bodyPr/>
          <a:lstStyle/>
          <a:p>
            <a:r>
              <a:rPr lang="en-US"/>
              <a:t>Click to Edit Speaker / Subtitle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-6989" y="2069774"/>
            <a:ext cx="7213332" cy="13213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2966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CLICK TO EDIT TITLE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“Click to add Text or Quote here”</a:t>
            </a:r>
          </a:p>
        </p:txBody>
      </p:sp>
    </p:spTree>
    <p:extLst>
      <p:ext uri="{BB962C8B-B14F-4D97-AF65-F5344CB8AC3E}">
        <p14:creationId xmlns:p14="http://schemas.microsoft.com/office/powerpoint/2010/main" val="10098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77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3142</TotalTime>
  <Words>37</Words>
  <Application>Microsoft Macintosh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Thank You to our Attendee Reception Sponsors </dc:title>
  <dc:creator>Amanda Cohen</dc:creator>
  <cp:lastModifiedBy>Alex Contini</cp:lastModifiedBy>
  <cp:revision>25</cp:revision>
  <dcterms:created xsi:type="dcterms:W3CDTF">2019-02-15T18:31:54Z</dcterms:created>
  <dcterms:modified xsi:type="dcterms:W3CDTF">2021-11-01T17:47:37Z</dcterms:modified>
</cp:coreProperties>
</file>